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4"/>
  </p:notesMasterIdLst>
  <p:sldIdLst>
    <p:sldId id="265" r:id="rId5"/>
    <p:sldId id="364" r:id="rId6"/>
    <p:sldId id="468" r:id="rId7"/>
    <p:sldId id="469" r:id="rId8"/>
    <p:sldId id="470" r:id="rId9"/>
    <p:sldId id="471" r:id="rId10"/>
    <p:sldId id="472" r:id="rId11"/>
    <p:sldId id="476" r:id="rId12"/>
    <p:sldId id="475" r:id="rId13"/>
    <p:sldId id="477" r:id="rId14"/>
    <p:sldId id="478" r:id="rId15"/>
    <p:sldId id="479" r:id="rId16"/>
    <p:sldId id="480" r:id="rId17"/>
    <p:sldId id="481" r:id="rId18"/>
    <p:sldId id="482" r:id="rId19"/>
    <p:sldId id="483" r:id="rId20"/>
    <p:sldId id="484" r:id="rId21"/>
    <p:sldId id="485" r:id="rId22"/>
    <p:sldId id="486" r:id="rId23"/>
    <p:sldId id="487" r:id="rId24"/>
    <p:sldId id="488" r:id="rId25"/>
    <p:sldId id="489" r:id="rId26"/>
    <p:sldId id="490" r:id="rId27"/>
    <p:sldId id="491" r:id="rId28"/>
    <p:sldId id="492" r:id="rId29"/>
    <p:sldId id="493" r:id="rId30"/>
    <p:sldId id="494" r:id="rId31"/>
    <p:sldId id="495" r:id="rId32"/>
    <p:sldId id="496" r:id="rId33"/>
    <p:sldId id="497" r:id="rId34"/>
    <p:sldId id="498" r:id="rId35"/>
    <p:sldId id="499" r:id="rId36"/>
    <p:sldId id="500" r:id="rId37"/>
    <p:sldId id="501" r:id="rId38"/>
    <p:sldId id="502" r:id="rId39"/>
    <p:sldId id="503" r:id="rId40"/>
    <p:sldId id="504" r:id="rId41"/>
    <p:sldId id="505" r:id="rId42"/>
    <p:sldId id="506" r:id="rId43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55DC"/>
    <a:srgbClr val="0D0D0F"/>
    <a:srgbClr val="7DA0EF"/>
    <a:srgbClr val="74BA43"/>
    <a:srgbClr val="F0F1F5"/>
    <a:srgbClr val="4764A8"/>
    <a:srgbClr val="FFFFFF"/>
    <a:srgbClr val="1738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397468-D6E6-3328-B9E3-7A49D9C08ADA}" v="14" dt="2026-01-13T22:46:28.375"/>
    <p1510:client id="{6A332B20-B50F-D70C-A3DB-B3695F58C774}" v="8" dt="2026-01-13T18:36:30.395"/>
    <p1510:client id="{9969E2D3-E11B-4246-BA83-E7706F995DE1}" v="3695" dt="2026-01-14T17:52:07.474"/>
    <p1510:client id="{C51888BC-FC5D-3F88-2681-92E4C3D966B7}" v="52" dt="2026-01-14T13:34:56.1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276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gton Vital" userId="812b19d0-4ae9-4dab-834a-8410187bd73b" providerId="ADAL" clId="{3C196417-411B-40C4-BCD9-D8D323AEE2C4}"/>
    <pc:docChg chg="undo custSel addSld delSld modSld">
      <pc:chgData name="Wington Vital" userId="812b19d0-4ae9-4dab-834a-8410187bd73b" providerId="ADAL" clId="{3C196417-411B-40C4-BCD9-D8D323AEE2C4}" dt="2026-01-14T18:05:49.540" v="5650" actId="1076"/>
      <pc:docMkLst>
        <pc:docMk/>
      </pc:docMkLst>
      <pc:sldChg chg="addSp delSp modSp mod">
        <pc:chgData name="Wington Vital" userId="812b19d0-4ae9-4dab-834a-8410187bd73b" providerId="ADAL" clId="{3C196417-411B-40C4-BCD9-D8D323AEE2C4}" dt="2026-01-13T22:41:06.024" v="4652" actId="1076"/>
        <pc:sldMkLst>
          <pc:docMk/>
          <pc:sldMk cId="4170425982" sldId="265"/>
        </pc:sldMkLst>
        <pc:spChg chg="add del">
          <ac:chgData name="Wington Vital" userId="812b19d0-4ae9-4dab-834a-8410187bd73b" providerId="ADAL" clId="{3C196417-411B-40C4-BCD9-D8D323AEE2C4}" dt="2026-01-13T21:36:56.135" v="4019" actId="22"/>
          <ac:spMkLst>
            <pc:docMk/>
            <pc:sldMk cId="4170425982" sldId="265"/>
            <ac:spMk id="5" creationId="{9FFC5BC2-D268-D83B-8D34-C98D824F9641}"/>
          </ac:spMkLst>
        </pc:spChg>
        <pc:picChg chg="mod">
          <ac:chgData name="Wington Vital" userId="812b19d0-4ae9-4dab-834a-8410187bd73b" providerId="ADAL" clId="{3C196417-411B-40C4-BCD9-D8D323AEE2C4}" dt="2026-01-13T22:41:06.024" v="4652" actId="1076"/>
          <ac:picMkLst>
            <pc:docMk/>
            <pc:sldMk cId="4170425982" sldId="265"/>
            <ac:picMk id="9" creationId="{A991D971-8A66-8F20-A41B-C35CCCC11DA8}"/>
          </ac:picMkLst>
        </pc:picChg>
      </pc:sldChg>
      <pc:sldChg chg="modSp mod">
        <pc:chgData name="Wington Vital" userId="812b19d0-4ae9-4dab-834a-8410187bd73b" providerId="ADAL" clId="{3C196417-411B-40C4-BCD9-D8D323AEE2C4}" dt="2026-01-13T18:45:35.602" v="8" actId="14734"/>
        <pc:sldMkLst>
          <pc:docMk/>
          <pc:sldMk cId="2846138534" sldId="364"/>
        </pc:sldMkLst>
        <pc:spChg chg="mod">
          <ac:chgData name="Wington Vital" userId="812b19d0-4ae9-4dab-834a-8410187bd73b" providerId="ADAL" clId="{3C196417-411B-40C4-BCD9-D8D323AEE2C4}" dt="2026-01-13T18:37:42.590" v="3" actId="14100"/>
          <ac:spMkLst>
            <pc:docMk/>
            <pc:sldMk cId="2846138534" sldId="364"/>
            <ac:spMk id="4" creationId="{9850A34E-8E37-CE62-94B6-EFBDE35858CC}"/>
          </ac:spMkLst>
        </pc:spChg>
        <pc:graphicFrameChg chg="mod modGraphic">
          <ac:chgData name="Wington Vital" userId="812b19d0-4ae9-4dab-834a-8410187bd73b" providerId="ADAL" clId="{3C196417-411B-40C4-BCD9-D8D323AEE2C4}" dt="2026-01-13T18:45:35.602" v="8" actId="14734"/>
          <ac:graphicFrameMkLst>
            <pc:docMk/>
            <pc:sldMk cId="2846138534" sldId="364"/>
            <ac:graphicFrameMk id="8" creationId="{DD28033D-AD1D-54E1-910A-5A6F0E0BDE41}"/>
          </ac:graphicFrameMkLst>
        </pc:graphicFrameChg>
      </pc:sldChg>
      <pc:sldChg chg="del">
        <pc:chgData name="Wington Vital" userId="812b19d0-4ae9-4dab-834a-8410187bd73b" providerId="ADAL" clId="{3C196417-411B-40C4-BCD9-D8D323AEE2C4}" dt="2026-01-13T18:52:23.918" v="10" actId="47"/>
        <pc:sldMkLst>
          <pc:docMk/>
          <pc:sldMk cId="788359169" sldId="365"/>
        </pc:sldMkLst>
      </pc:sldChg>
      <pc:sldChg chg="del">
        <pc:chgData name="Wington Vital" userId="812b19d0-4ae9-4dab-834a-8410187bd73b" providerId="ADAL" clId="{3C196417-411B-40C4-BCD9-D8D323AEE2C4}" dt="2026-01-13T18:52:25.160" v="13" actId="47"/>
        <pc:sldMkLst>
          <pc:docMk/>
          <pc:sldMk cId="687970743" sldId="366"/>
        </pc:sldMkLst>
      </pc:sldChg>
      <pc:sldChg chg="del">
        <pc:chgData name="Wington Vital" userId="812b19d0-4ae9-4dab-834a-8410187bd73b" providerId="ADAL" clId="{3C196417-411B-40C4-BCD9-D8D323AEE2C4}" dt="2026-01-13T18:52:25.436" v="14" actId="47"/>
        <pc:sldMkLst>
          <pc:docMk/>
          <pc:sldMk cId="2533221096" sldId="367"/>
        </pc:sldMkLst>
      </pc:sldChg>
      <pc:sldChg chg="del">
        <pc:chgData name="Wington Vital" userId="812b19d0-4ae9-4dab-834a-8410187bd73b" providerId="ADAL" clId="{3C196417-411B-40C4-BCD9-D8D323AEE2C4}" dt="2026-01-13T18:52:25.691" v="15" actId="47"/>
        <pc:sldMkLst>
          <pc:docMk/>
          <pc:sldMk cId="3258784675" sldId="368"/>
        </pc:sldMkLst>
      </pc:sldChg>
      <pc:sldChg chg="del">
        <pc:chgData name="Wington Vital" userId="812b19d0-4ae9-4dab-834a-8410187bd73b" providerId="ADAL" clId="{3C196417-411B-40C4-BCD9-D8D323AEE2C4}" dt="2026-01-13T18:52:25.711" v="16" actId="47"/>
        <pc:sldMkLst>
          <pc:docMk/>
          <pc:sldMk cId="2870541522" sldId="369"/>
        </pc:sldMkLst>
      </pc:sldChg>
      <pc:sldChg chg="del">
        <pc:chgData name="Wington Vital" userId="812b19d0-4ae9-4dab-834a-8410187bd73b" providerId="ADAL" clId="{3C196417-411B-40C4-BCD9-D8D323AEE2C4}" dt="2026-01-13T18:52:24.657" v="11" actId="47"/>
        <pc:sldMkLst>
          <pc:docMk/>
          <pc:sldMk cId="3356001461" sldId="388"/>
        </pc:sldMkLst>
      </pc:sldChg>
      <pc:sldChg chg="del">
        <pc:chgData name="Wington Vital" userId="812b19d0-4ae9-4dab-834a-8410187bd73b" providerId="ADAL" clId="{3C196417-411B-40C4-BCD9-D8D323AEE2C4}" dt="2026-01-13T18:52:24.904" v="12" actId="47"/>
        <pc:sldMkLst>
          <pc:docMk/>
          <pc:sldMk cId="622469478" sldId="389"/>
        </pc:sldMkLst>
      </pc:sldChg>
      <pc:sldChg chg="del">
        <pc:chgData name="Wington Vital" userId="812b19d0-4ae9-4dab-834a-8410187bd73b" providerId="ADAL" clId="{3C196417-411B-40C4-BCD9-D8D323AEE2C4}" dt="2026-01-13T18:52:25.766" v="17" actId="47"/>
        <pc:sldMkLst>
          <pc:docMk/>
          <pc:sldMk cId="998552486" sldId="391"/>
        </pc:sldMkLst>
      </pc:sldChg>
      <pc:sldChg chg="del">
        <pc:chgData name="Wington Vital" userId="812b19d0-4ae9-4dab-834a-8410187bd73b" providerId="ADAL" clId="{3C196417-411B-40C4-BCD9-D8D323AEE2C4}" dt="2026-01-13T18:52:25.810" v="18" actId="47"/>
        <pc:sldMkLst>
          <pc:docMk/>
          <pc:sldMk cId="2180483248" sldId="392"/>
        </pc:sldMkLst>
      </pc:sldChg>
      <pc:sldChg chg="del">
        <pc:chgData name="Wington Vital" userId="812b19d0-4ae9-4dab-834a-8410187bd73b" providerId="ADAL" clId="{3C196417-411B-40C4-BCD9-D8D323AEE2C4}" dt="2026-01-13T18:52:25.919" v="19" actId="47"/>
        <pc:sldMkLst>
          <pc:docMk/>
          <pc:sldMk cId="286564153" sldId="393"/>
        </pc:sldMkLst>
      </pc:sldChg>
      <pc:sldChg chg="del">
        <pc:chgData name="Wington Vital" userId="812b19d0-4ae9-4dab-834a-8410187bd73b" providerId="ADAL" clId="{3C196417-411B-40C4-BCD9-D8D323AEE2C4}" dt="2026-01-13T18:52:26.010" v="20" actId="47"/>
        <pc:sldMkLst>
          <pc:docMk/>
          <pc:sldMk cId="914629246" sldId="394"/>
        </pc:sldMkLst>
      </pc:sldChg>
      <pc:sldChg chg="del">
        <pc:chgData name="Wington Vital" userId="812b19d0-4ae9-4dab-834a-8410187bd73b" providerId="ADAL" clId="{3C196417-411B-40C4-BCD9-D8D323AEE2C4}" dt="2026-01-13T18:52:26.063" v="21" actId="47"/>
        <pc:sldMkLst>
          <pc:docMk/>
          <pc:sldMk cId="1790330871" sldId="395"/>
        </pc:sldMkLst>
      </pc:sldChg>
      <pc:sldChg chg="del">
        <pc:chgData name="Wington Vital" userId="812b19d0-4ae9-4dab-834a-8410187bd73b" providerId="ADAL" clId="{3C196417-411B-40C4-BCD9-D8D323AEE2C4}" dt="2026-01-13T18:52:26.113" v="22" actId="47"/>
        <pc:sldMkLst>
          <pc:docMk/>
          <pc:sldMk cId="2187042843" sldId="396"/>
        </pc:sldMkLst>
      </pc:sldChg>
      <pc:sldChg chg="del">
        <pc:chgData name="Wington Vital" userId="812b19d0-4ae9-4dab-834a-8410187bd73b" providerId="ADAL" clId="{3C196417-411B-40C4-BCD9-D8D323AEE2C4}" dt="2026-01-13T18:52:27.660" v="26" actId="47"/>
        <pc:sldMkLst>
          <pc:docMk/>
          <pc:sldMk cId="412830205" sldId="399"/>
        </pc:sldMkLst>
      </pc:sldChg>
      <pc:sldChg chg="del">
        <pc:chgData name="Wington Vital" userId="812b19d0-4ae9-4dab-834a-8410187bd73b" providerId="ADAL" clId="{3C196417-411B-40C4-BCD9-D8D323AEE2C4}" dt="2026-01-13T18:52:27.919" v="27" actId="47"/>
        <pc:sldMkLst>
          <pc:docMk/>
          <pc:sldMk cId="2315584928" sldId="407"/>
        </pc:sldMkLst>
      </pc:sldChg>
      <pc:sldChg chg="del">
        <pc:chgData name="Wington Vital" userId="812b19d0-4ae9-4dab-834a-8410187bd73b" providerId="ADAL" clId="{3C196417-411B-40C4-BCD9-D8D323AEE2C4}" dt="2026-01-13T18:52:28.439" v="29" actId="47"/>
        <pc:sldMkLst>
          <pc:docMk/>
          <pc:sldMk cId="3526675266" sldId="408"/>
        </pc:sldMkLst>
      </pc:sldChg>
      <pc:sldChg chg="del">
        <pc:chgData name="Wington Vital" userId="812b19d0-4ae9-4dab-834a-8410187bd73b" providerId="ADAL" clId="{3C196417-411B-40C4-BCD9-D8D323AEE2C4}" dt="2026-01-13T18:52:28.745" v="30" actId="47"/>
        <pc:sldMkLst>
          <pc:docMk/>
          <pc:sldMk cId="1799377076" sldId="410"/>
        </pc:sldMkLst>
      </pc:sldChg>
      <pc:sldChg chg="del">
        <pc:chgData name="Wington Vital" userId="812b19d0-4ae9-4dab-834a-8410187bd73b" providerId="ADAL" clId="{3C196417-411B-40C4-BCD9-D8D323AEE2C4}" dt="2026-01-13T18:52:29.009" v="31" actId="47"/>
        <pc:sldMkLst>
          <pc:docMk/>
          <pc:sldMk cId="4143431346" sldId="411"/>
        </pc:sldMkLst>
      </pc:sldChg>
      <pc:sldChg chg="del">
        <pc:chgData name="Wington Vital" userId="812b19d0-4ae9-4dab-834a-8410187bd73b" providerId="ADAL" clId="{3C196417-411B-40C4-BCD9-D8D323AEE2C4}" dt="2026-01-13T18:52:29.021" v="32" actId="47"/>
        <pc:sldMkLst>
          <pc:docMk/>
          <pc:sldMk cId="3630788206" sldId="412"/>
        </pc:sldMkLst>
      </pc:sldChg>
      <pc:sldChg chg="del">
        <pc:chgData name="Wington Vital" userId="812b19d0-4ae9-4dab-834a-8410187bd73b" providerId="ADAL" clId="{3C196417-411B-40C4-BCD9-D8D323AEE2C4}" dt="2026-01-13T18:52:29.031" v="33" actId="47"/>
        <pc:sldMkLst>
          <pc:docMk/>
          <pc:sldMk cId="3277975424" sldId="414"/>
        </pc:sldMkLst>
      </pc:sldChg>
      <pc:sldChg chg="del">
        <pc:chgData name="Wington Vital" userId="812b19d0-4ae9-4dab-834a-8410187bd73b" providerId="ADAL" clId="{3C196417-411B-40C4-BCD9-D8D323AEE2C4}" dt="2026-01-13T18:52:29.044" v="34" actId="47"/>
        <pc:sldMkLst>
          <pc:docMk/>
          <pc:sldMk cId="21298352" sldId="415"/>
        </pc:sldMkLst>
      </pc:sldChg>
      <pc:sldChg chg="del">
        <pc:chgData name="Wington Vital" userId="812b19d0-4ae9-4dab-834a-8410187bd73b" providerId="ADAL" clId="{3C196417-411B-40C4-BCD9-D8D323AEE2C4}" dt="2026-01-13T18:52:29.056" v="35" actId="47"/>
        <pc:sldMkLst>
          <pc:docMk/>
          <pc:sldMk cId="4028145902" sldId="416"/>
        </pc:sldMkLst>
      </pc:sldChg>
      <pc:sldChg chg="del">
        <pc:chgData name="Wington Vital" userId="812b19d0-4ae9-4dab-834a-8410187bd73b" providerId="ADAL" clId="{3C196417-411B-40C4-BCD9-D8D323AEE2C4}" dt="2026-01-13T18:52:29.066" v="36" actId="47"/>
        <pc:sldMkLst>
          <pc:docMk/>
          <pc:sldMk cId="707603309" sldId="417"/>
        </pc:sldMkLst>
      </pc:sldChg>
      <pc:sldChg chg="del">
        <pc:chgData name="Wington Vital" userId="812b19d0-4ae9-4dab-834a-8410187bd73b" providerId="ADAL" clId="{3C196417-411B-40C4-BCD9-D8D323AEE2C4}" dt="2026-01-13T18:52:29.359" v="37" actId="47"/>
        <pc:sldMkLst>
          <pc:docMk/>
          <pc:sldMk cId="2452614852" sldId="418"/>
        </pc:sldMkLst>
      </pc:sldChg>
      <pc:sldChg chg="del">
        <pc:chgData name="Wington Vital" userId="812b19d0-4ae9-4dab-834a-8410187bd73b" providerId="ADAL" clId="{3C196417-411B-40C4-BCD9-D8D323AEE2C4}" dt="2026-01-13T18:52:29.893" v="38" actId="47"/>
        <pc:sldMkLst>
          <pc:docMk/>
          <pc:sldMk cId="767628890" sldId="419"/>
        </pc:sldMkLst>
      </pc:sldChg>
      <pc:sldChg chg="del">
        <pc:chgData name="Wington Vital" userId="812b19d0-4ae9-4dab-834a-8410187bd73b" providerId="ADAL" clId="{3C196417-411B-40C4-BCD9-D8D323AEE2C4}" dt="2026-01-13T18:52:30.426" v="39" actId="47"/>
        <pc:sldMkLst>
          <pc:docMk/>
          <pc:sldMk cId="3263037106" sldId="420"/>
        </pc:sldMkLst>
      </pc:sldChg>
      <pc:sldChg chg="del">
        <pc:chgData name="Wington Vital" userId="812b19d0-4ae9-4dab-834a-8410187bd73b" providerId="ADAL" clId="{3C196417-411B-40C4-BCD9-D8D323AEE2C4}" dt="2026-01-13T18:52:30.437" v="40" actId="47"/>
        <pc:sldMkLst>
          <pc:docMk/>
          <pc:sldMk cId="3321886232" sldId="421"/>
        </pc:sldMkLst>
      </pc:sldChg>
      <pc:sldChg chg="del">
        <pc:chgData name="Wington Vital" userId="812b19d0-4ae9-4dab-834a-8410187bd73b" providerId="ADAL" clId="{3C196417-411B-40C4-BCD9-D8D323AEE2C4}" dt="2026-01-13T18:52:30.494" v="41" actId="47"/>
        <pc:sldMkLst>
          <pc:docMk/>
          <pc:sldMk cId="554676254" sldId="422"/>
        </pc:sldMkLst>
      </pc:sldChg>
      <pc:sldChg chg="del">
        <pc:chgData name="Wington Vital" userId="812b19d0-4ae9-4dab-834a-8410187bd73b" providerId="ADAL" clId="{3C196417-411B-40C4-BCD9-D8D323AEE2C4}" dt="2026-01-13T18:52:30.581" v="42" actId="47"/>
        <pc:sldMkLst>
          <pc:docMk/>
          <pc:sldMk cId="1789606220" sldId="423"/>
        </pc:sldMkLst>
      </pc:sldChg>
      <pc:sldChg chg="del">
        <pc:chgData name="Wington Vital" userId="812b19d0-4ae9-4dab-834a-8410187bd73b" providerId="ADAL" clId="{3C196417-411B-40C4-BCD9-D8D323AEE2C4}" dt="2026-01-13T18:52:30.888" v="43" actId="47"/>
        <pc:sldMkLst>
          <pc:docMk/>
          <pc:sldMk cId="1877343479" sldId="424"/>
        </pc:sldMkLst>
      </pc:sldChg>
      <pc:sldChg chg="del">
        <pc:chgData name="Wington Vital" userId="812b19d0-4ae9-4dab-834a-8410187bd73b" providerId="ADAL" clId="{3C196417-411B-40C4-BCD9-D8D323AEE2C4}" dt="2026-01-13T18:52:30.897" v="44" actId="47"/>
        <pc:sldMkLst>
          <pc:docMk/>
          <pc:sldMk cId="447567131" sldId="425"/>
        </pc:sldMkLst>
      </pc:sldChg>
      <pc:sldChg chg="del">
        <pc:chgData name="Wington Vital" userId="812b19d0-4ae9-4dab-834a-8410187bd73b" providerId="ADAL" clId="{3C196417-411B-40C4-BCD9-D8D323AEE2C4}" dt="2026-01-13T18:52:31.184" v="45" actId="47"/>
        <pc:sldMkLst>
          <pc:docMk/>
          <pc:sldMk cId="2851544860" sldId="426"/>
        </pc:sldMkLst>
      </pc:sldChg>
      <pc:sldChg chg="del">
        <pc:chgData name="Wington Vital" userId="812b19d0-4ae9-4dab-834a-8410187bd73b" providerId="ADAL" clId="{3C196417-411B-40C4-BCD9-D8D323AEE2C4}" dt="2026-01-13T18:52:31.447" v="46" actId="47"/>
        <pc:sldMkLst>
          <pc:docMk/>
          <pc:sldMk cId="3332309426" sldId="427"/>
        </pc:sldMkLst>
      </pc:sldChg>
      <pc:sldChg chg="del">
        <pc:chgData name="Wington Vital" userId="812b19d0-4ae9-4dab-834a-8410187bd73b" providerId="ADAL" clId="{3C196417-411B-40C4-BCD9-D8D323AEE2C4}" dt="2026-01-13T18:52:31.769" v="47" actId="47"/>
        <pc:sldMkLst>
          <pc:docMk/>
          <pc:sldMk cId="2707030334" sldId="428"/>
        </pc:sldMkLst>
      </pc:sldChg>
      <pc:sldChg chg="del">
        <pc:chgData name="Wington Vital" userId="812b19d0-4ae9-4dab-834a-8410187bd73b" providerId="ADAL" clId="{3C196417-411B-40C4-BCD9-D8D323AEE2C4}" dt="2026-01-13T18:52:31.853" v="48" actId="47"/>
        <pc:sldMkLst>
          <pc:docMk/>
          <pc:sldMk cId="4276490219" sldId="431"/>
        </pc:sldMkLst>
      </pc:sldChg>
      <pc:sldChg chg="del">
        <pc:chgData name="Wington Vital" userId="812b19d0-4ae9-4dab-834a-8410187bd73b" providerId="ADAL" clId="{3C196417-411B-40C4-BCD9-D8D323AEE2C4}" dt="2026-01-13T18:52:32.546" v="52" actId="47"/>
        <pc:sldMkLst>
          <pc:docMk/>
          <pc:sldMk cId="3682166806" sldId="434"/>
        </pc:sldMkLst>
      </pc:sldChg>
      <pc:sldChg chg="del">
        <pc:chgData name="Wington Vital" userId="812b19d0-4ae9-4dab-834a-8410187bd73b" providerId="ADAL" clId="{3C196417-411B-40C4-BCD9-D8D323AEE2C4}" dt="2026-01-13T18:52:32.601" v="53" actId="47"/>
        <pc:sldMkLst>
          <pc:docMk/>
          <pc:sldMk cId="2669434118" sldId="437"/>
        </pc:sldMkLst>
      </pc:sldChg>
      <pc:sldChg chg="del">
        <pc:chgData name="Wington Vital" userId="812b19d0-4ae9-4dab-834a-8410187bd73b" providerId="ADAL" clId="{3C196417-411B-40C4-BCD9-D8D323AEE2C4}" dt="2026-01-13T18:52:33.146" v="55" actId="47"/>
        <pc:sldMkLst>
          <pc:docMk/>
          <pc:sldMk cId="823143754" sldId="438"/>
        </pc:sldMkLst>
      </pc:sldChg>
      <pc:sldChg chg="del">
        <pc:chgData name="Wington Vital" userId="812b19d0-4ae9-4dab-834a-8410187bd73b" providerId="ADAL" clId="{3C196417-411B-40C4-BCD9-D8D323AEE2C4}" dt="2026-01-13T18:52:33.753" v="57" actId="47"/>
        <pc:sldMkLst>
          <pc:docMk/>
          <pc:sldMk cId="1507488949" sldId="446"/>
        </pc:sldMkLst>
      </pc:sldChg>
      <pc:sldChg chg="del">
        <pc:chgData name="Wington Vital" userId="812b19d0-4ae9-4dab-834a-8410187bd73b" providerId="ADAL" clId="{3C196417-411B-40C4-BCD9-D8D323AEE2C4}" dt="2026-01-13T18:52:33.774" v="58" actId="47"/>
        <pc:sldMkLst>
          <pc:docMk/>
          <pc:sldMk cId="3139126008" sldId="447"/>
        </pc:sldMkLst>
      </pc:sldChg>
      <pc:sldChg chg="del">
        <pc:chgData name="Wington Vital" userId="812b19d0-4ae9-4dab-834a-8410187bd73b" providerId="ADAL" clId="{3C196417-411B-40C4-BCD9-D8D323AEE2C4}" dt="2026-01-13T18:52:34.066" v="59" actId="47"/>
        <pc:sldMkLst>
          <pc:docMk/>
          <pc:sldMk cId="3286400344" sldId="448"/>
        </pc:sldMkLst>
      </pc:sldChg>
      <pc:sldChg chg="del">
        <pc:chgData name="Wington Vital" userId="812b19d0-4ae9-4dab-834a-8410187bd73b" providerId="ADAL" clId="{3C196417-411B-40C4-BCD9-D8D323AEE2C4}" dt="2026-01-13T18:52:34.080" v="60" actId="47"/>
        <pc:sldMkLst>
          <pc:docMk/>
          <pc:sldMk cId="3380882532" sldId="449"/>
        </pc:sldMkLst>
      </pc:sldChg>
      <pc:sldChg chg="del">
        <pc:chgData name="Wington Vital" userId="812b19d0-4ae9-4dab-834a-8410187bd73b" providerId="ADAL" clId="{3C196417-411B-40C4-BCD9-D8D323AEE2C4}" dt="2026-01-13T18:52:34.353" v="61" actId="47"/>
        <pc:sldMkLst>
          <pc:docMk/>
          <pc:sldMk cId="4006697747" sldId="450"/>
        </pc:sldMkLst>
      </pc:sldChg>
      <pc:sldChg chg="del">
        <pc:chgData name="Wington Vital" userId="812b19d0-4ae9-4dab-834a-8410187bd73b" providerId="ADAL" clId="{3C196417-411B-40C4-BCD9-D8D323AEE2C4}" dt="2026-01-13T18:52:34.629" v="62" actId="47"/>
        <pc:sldMkLst>
          <pc:docMk/>
          <pc:sldMk cId="1755850889" sldId="451"/>
        </pc:sldMkLst>
      </pc:sldChg>
      <pc:sldChg chg="del">
        <pc:chgData name="Wington Vital" userId="812b19d0-4ae9-4dab-834a-8410187bd73b" providerId="ADAL" clId="{3C196417-411B-40C4-BCD9-D8D323AEE2C4}" dt="2026-01-13T18:52:34.640" v="63" actId="47"/>
        <pc:sldMkLst>
          <pc:docMk/>
          <pc:sldMk cId="2423870616" sldId="454"/>
        </pc:sldMkLst>
      </pc:sldChg>
      <pc:sldChg chg="del">
        <pc:chgData name="Wington Vital" userId="812b19d0-4ae9-4dab-834a-8410187bd73b" providerId="ADAL" clId="{3C196417-411B-40C4-BCD9-D8D323AEE2C4}" dt="2026-01-13T18:52:34.901" v="64" actId="47"/>
        <pc:sldMkLst>
          <pc:docMk/>
          <pc:sldMk cId="965809170" sldId="456"/>
        </pc:sldMkLst>
      </pc:sldChg>
      <pc:sldChg chg="del">
        <pc:chgData name="Wington Vital" userId="812b19d0-4ae9-4dab-834a-8410187bd73b" providerId="ADAL" clId="{3C196417-411B-40C4-BCD9-D8D323AEE2C4}" dt="2026-01-13T18:52:34.929" v="65" actId="47"/>
        <pc:sldMkLst>
          <pc:docMk/>
          <pc:sldMk cId="1527494187" sldId="458"/>
        </pc:sldMkLst>
      </pc:sldChg>
      <pc:sldChg chg="del">
        <pc:chgData name="Wington Vital" userId="812b19d0-4ae9-4dab-834a-8410187bd73b" providerId="ADAL" clId="{3C196417-411B-40C4-BCD9-D8D323AEE2C4}" dt="2026-01-13T18:52:35.225" v="66" actId="47"/>
        <pc:sldMkLst>
          <pc:docMk/>
          <pc:sldMk cId="4102245944" sldId="462"/>
        </pc:sldMkLst>
      </pc:sldChg>
      <pc:sldChg chg="del">
        <pc:chgData name="Wington Vital" userId="812b19d0-4ae9-4dab-834a-8410187bd73b" providerId="ADAL" clId="{3C196417-411B-40C4-BCD9-D8D323AEE2C4}" dt="2026-01-13T18:52:36.401" v="72" actId="47"/>
        <pc:sldMkLst>
          <pc:docMk/>
          <pc:sldMk cId="4040935304" sldId="464"/>
        </pc:sldMkLst>
      </pc:sldChg>
      <pc:sldChg chg="del">
        <pc:chgData name="Wington Vital" userId="812b19d0-4ae9-4dab-834a-8410187bd73b" providerId="ADAL" clId="{3C196417-411B-40C4-BCD9-D8D323AEE2C4}" dt="2026-01-13T18:52:36.717" v="74" actId="47"/>
        <pc:sldMkLst>
          <pc:docMk/>
          <pc:sldMk cId="2542437817" sldId="465"/>
        </pc:sldMkLst>
      </pc:sldChg>
      <pc:sldChg chg="del">
        <pc:chgData name="Wington Vital" userId="812b19d0-4ae9-4dab-834a-8410187bd73b" providerId="ADAL" clId="{3C196417-411B-40C4-BCD9-D8D323AEE2C4}" dt="2026-01-13T18:52:36.735" v="75" actId="47"/>
        <pc:sldMkLst>
          <pc:docMk/>
          <pc:sldMk cId="3822974531" sldId="466"/>
        </pc:sldMkLst>
      </pc:sldChg>
      <pc:sldChg chg="del">
        <pc:chgData name="Wington Vital" userId="812b19d0-4ae9-4dab-834a-8410187bd73b" providerId="ADAL" clId="{3C196417-411B-40C4-BCD9-D8D323AEE2C4}" dt="2026-01-13T18:52:37.319" v="76" actId="47"/>
        <pc:sldMkLst>
          <pc:docMk/>
          <pc:sldMk cId="2843253499" sldId="467"/>
        </pc:sldMkLst>
      </pc:sldChg>
      <pc:sldChg chg="addSp delSp modSp mod">
        <pc:chgData name="Wington Vital" userId="812b19d0-4ae9-4dab-834a-8410187bd73b" providerId="ADAL" clId="{3C196417-411B-40C4-BCD9-D8D323AEE2C4}" dt="2026-01-14T17:04:20.925" v="5143" actId="20577"/>
        <pc:sldMkLst>
          <pc:docMk/>
          <pc:sldMk cId="1637950949" sldId="468"/>
        </pc:sldMkLst>
        <pc:spChg chg="del">
          <ac:chgData name="Wington Vital" userId="812b19d0-4ae9-4dab-834a-8410187bd73b" providerId="ADAL" clId="{3C196417-411B-40C4-BCD9-D8D323AEE2C4}" dt="2026-01-13T19:14:32.243" v="219" actId="478"/>
          <ac:spMkLst>
            <pc:docMk/>
            <pc:sldMk cId="1637950949" sldId="468"/>
            <ac:spMk id="3" creationId="{47962832-2AC1-B6AD-4A31-6C1C694E88A0}"/>
          </ac:spMkLst>
        </pc:spChg>
        <pc:spChg chg="add mod">
          <ac:chgData name="Wington Vital" userId="812b19d0-4ae9-4dab-834a-8410187bd73b" providerId="ADAL" clId="{3C196417-411B-40C4-BCD9-D8D323AEE2C4}" dt="2026-01-14T17:04:20.925" v="5143" actId="20577"/>
          <ac:spMkLst>
            <pc:docMk/>
            <pc:sldMk cId="1637950949" sldId="468"/>
            <ac:spMk id="4" creationId="{DD8C27D9-E7C0-21F0-E414-63017D432ABA}"/>
          </ac:spMkLst>
        </pc:spChg>
        <pc:spChg chg="del mod">
          <ac:chgData name="Wington Vital" userId="812b19d0-4ae9-4dab-834a-8410187bd73b" providerId="ADAL" clId="{3C196417-411B-40C4-BCD9-D8D323AEE2C4}" dt="2026-01-13T18:52:45.024" v="80"/>
          <ac:spMkLst>
            <pc:docMk/>
            <pc:sldMk cId="1637950949" sldId="468"/>
            <ac:spMk id="6" creationId="{597821E4-5937-A86B-30A6-44D5C859276D}"/>
          </ac:spMkLst>
        </pc:spChg>
        <pc:spChg chg="add del">
          <ac:chgData name="Wington Vital" userId="812b19d0-4ae9-4dab-834a-8410187bd73b" providerId="ADAL" clId="{3C196417-411B-40C4-BCD9-D8D323AEE2C4}" dt="2026-01-13T19:15:21.557" v="224" actId="22"/>
          <ac:spMkLst>
            <pc:docMk/>
            <pc:sldMk cId="1637950949" sldId="468"/>
            <ac:spMk id="7" creationId="{F30349B3-EC02-A3D2-63C0-3322A4857C66}"/>
          </ac:spMkLst>
        </pc:spChg>
        <pc:spChg chg="add mod">
          <ac:chgData name="Wington Vital" userId="812b19d0-4ae9-4dab-834a-8410187bd73b" providerId="ADAL" clId="{3C196417-411B-40C4-BCD9-D8D323AEE2C4}" dt="2026-01-13T19:16:19.799" v="236" actId="20577"/>
          <ac:spMkLst>
            <pc:docMk/>
            <pc:sldMk cId="1637950949" sldId="468"/>
            <ac:spMk id="9" creationId="{FA112EB6-CE47-7633-2E11-C5B369552C93}"/>
          </ac:spMkLst>
        </pc:spChg>
        <pc:spChg chg="mod">
          <ac:chgData name="Wington Vital" userId="812b19d0-4ae9-4dab-834a-8410187bd73b" providerId="ADAL" clId="{3C196417-411B-40C4-BCD9-D8D323AEE2C4}" dt="2026-01-13T19:37:17.958" v="444" actId="1076"/>
          <ac:spMkLst>
            <pc:docMk/>
            <pc:sldMk cId="1637950949" sldId="468"/>
            <ac:spMk id="10" creationId="{EFA4718F-BB8E-BA9F-9FA9-F17D8BEC8336}"/>
          </ac:spMkLst>
        </pc:spChg>
        <pc:spChg chg="add del mod">
          <ac:chgData name="Wington Vital" userId="812b19d0-4ae9-4dab-834a-8410187bd73b" providerId="ADAL" clId="{3C196417-411B-40C4-BCD9-D8D323AEE2C4}" dt="2026-01-13T19:37:16" v="443" actId="478"/>
          <ac:spMkLst>
            <pc:docMk/>
            <pc:sldMk cId="1637950949" sldId="468"/>
            <ac:spMk id="12" creationId="{4C8A0181-86FB-8216-998B-159BF02C0BD3}"/>
          </ac:spMkLst>
        </pc:spChg>
        <pc:spChg chg="add del mod">
          <ac:chgData name="Wington Vital" userId="812b19d0-4ae9-4dab-834a-8410187bd73b" providerId="ADAL" clId="{3C196417-411B-40C4-BCD9-D8D323AEE2C4}" dt="2026-01-13T19:17:51.620" v="261" actId="21"/>
          <ac:spMkLst>
            <pc:docMk/>
            <pc:sldMk cId="1637950949" sldId="468"/>
            <ac:spMk id="13" creationId="{822F8F56-37B7-FC62-FC7A-66F2C8C800D4}"/>
          </ac:spMkLst>
        </pc:spChg>
        <pc:spChg chg="mod">
          <ac:chgData name="Wington Vital" userId="812b19d0-4ae9-4dab-834a-8410187bd73b" providerId="ADAL" clId="{3C196417-411B-40C4-BCD9-D8D323AEE2C4}" dt="2026-01-13T18:53:55.989" v="193" actId="20577"/>
          <ac:spMkLst>
            <pc:docMk/>
            <pc:sldMk cId="1637950949" sldId="468"/>
            <ac:spMk id="16" creationId="{EFC5BE57-57BC-1900-5F6E-5E99536F5D52}"/>
          </ac:spMkLst>
        </pc:spChg>
        <pc:picChg chg="del">
          <ac:chgData name="Wington Vital" userId="812b19d0-4ae9-4dab-834a-8410187bd73b" providerId="ADAL" clId="{3C196417-411B-40C4-BCD9-D8D323AEE2C4}" dt="2026-01-13T18:52:45.020" v="78" actId="478"/>
          <ac:picMkLst>
            <pc:docMk/>
            <pc:sldMk cId="1637950949" sldId="468"/>
            <ac:picMk id="11" creationId="{4780E643-79A9-4211-245E-99ADB95DD38A}"/>
          </ac:picMkLst>
        </pc:picChg>
      </pc:sldChg>
      <pc:sldChg chg="modSp add del mod">
        <pc:chgData name="Wington Vital" userId="812b19d0-4ae9-4dab-834a-8410187bd73b" providerId="ADAL" clId="{3C196417-411B-40C4-BCD9-D8D323AEE2C4}" dt="2026-01-13T19:35:11.124" v="433" actId="47"/>
        <pc:sldMkLst>
          <pc:docMk/>
          <pc:sldMk cId="2503734165" sldId="469"/>
        </pc:sldMkLst>
        <pc:spChg chg="mod">
          <ac:chgData name="Wington Vital" userId="812b19d0-4ae9-4dab-834a-8410187bd73b" providerId="ADAL" clId="{3C196417-411B-40C4-BCD9-D8D323AEE2C4}" dt="2026-01-13T19:20:06.098" v="314" actId="113"/>
          <ac:spMkLst>
            <pc:docMk/>
            <pc:sldMk cId="2503734165" sldId="469"/>
            <ac:spMk id="4" creationId="{1A2119DA-D998-0464-2E74-D0471EBB9105}"/>
          </ac:spMkLst>
        </pc:spChg>
      </pc:sldChg>
      <pc:sldChg chg="del">
        <pc:chgData name="Wington Vital" userId="812b19d0-4ae9-4dab-834a-8410187bd73b" providerId="ADAL" clId="{3C196417-411B-40C4-BCD9-D8D323AEE2C4}" dt="2026-01-13T18:52:36.415" v="73" actId="47"/>
        <pc:sldMkLst>
          <pc:docMk/>
          <pc:sldMk cId="2542789563" sldId="469"/>
        </pc:sldMkLst>
      </pc:sldChg>
      <pc:sldChg chg="modSp add mod">
        <pc:chgData name="Wington Vital" userId="812b19d0-4ae9-4dab-834a-8410187bd73b" providerId="ADAL" clId="{3C196417-411B-40C4-BCD9-D8D323AEE2C4}" dt="2026-01-14T17:04:57.609" v="5148" actId="14100"/>
        <pc:sldMkLst>
          <pc:docMk/>
          <pc:sldMk cId="3270851676" sldId="469"/>
        </pc:sldMkLst>
        <pc:spChg chg="mod">
          <ac:chgData name="Wington Vital" userId="812b19d0-4ae9-4dab-834a-8410187bd73b" providerId="ADAL" clId="{3C196417-411B-40C4-BCD9-D8D323AEE2C4}" dt="2026-01-14T17:04:57.609" v="5148" actId="14100"/>
          <ac:spMkLst>
            <pc:docMk/>
            <pc:sldMk cId="3270851676" sldId="469"/>
            <ac:spMk id="4" creationId="{8D05EE00-99E7-B163-350E-747B1C72F3FE}"/>
          </ac:spMkLst>
        </pc:spChg>
      </pc:sldChg>
      <pc:sldChg chg="addSp modSp add del mod">
        <pc:chgData name="Wington Vital" userId="812b19d0-4ae9-4dab-834a-8410187bd73b" providerId="ADAL" clId="{3C196417-411B-40C4-BCD9-D8D323AEE2C4}" dt="2026-01-13T19:35:11.408" v="434" actId="47"/>
        <pc:sldMkLst>
          <pc:docMk/>
          <pc:sldMk cId="142757090" sldId="470"/>
        </pc:sldMkLst>
        <pc:spChg chg="mod">
          <ac:chgData name="Wington Vital" userId="812b19d0-4ae9-4dab-834a-8410187bd73b" providerId="ADAL" clId="{3C196417-411B-40C4-BCD9-D8D323AEE2C4}" dt="2026-01-13T19:22:20.411" v="334" actId="113"/>
          <ac:spMkLst>
            <pc:docMk/>
            <pc:sldMk cId="142757090" sldId="470"/>
            <ac:spMk id="4" creationId="{7B09B5B4-12F7-07B9-0286-CD9F30813FCC}"/>
          </ac:spMkLst>
        </pc:spChg>
        <pc:picChg chg="add mod">
          <ac:chgData name="Wington Vital" userId="812b19d0-4ae9-4dab-834a-8410187bd73b" providerId="ADAL" clId="{3C196417-411B-40C4-BCD9-D8D323AEE2C4}" dt="2026-01-13T19:23:23.098" v="346" actId="1076"/>
          <ac:picMkLst>
            <pc:docMk/>
            <pc:sldMk cId="142757090" sldId="470"/>
            <ac:picMk id="2" creationId="{8EC484B1-B093-F75D-94D0-F5C137F760FF}"/>
          </ac:picMkLst>
        </pc:picChg>
      </pc:sldChg>
      <pc:sldChg chg="del">
        <pc:chgData name="Wington Vital" userId="812b19d0-4ae9-4dab-834a-8410187bd73b" providerId="ADAL" clId="{3C196417-411B-40C4-BCD9-D8D323AEE2C4}" dt="2026-01-13T18:52:35.559" v="67" actId="47"/>
        <pc:sldMkLst>
          <pc:docMk/>
          <pc:sldMk cId="2151878389" sldId="470"/>
        </pc:sldMkLst>
      </pc:sldChg>
      <pc:sldChg chg="addSp delSp modSp add mod">
        <pc:chgData name="Wington Vital" userId="812b19d0-4ae9-4dab-834a-8410187bd73b" providerId="ADAL" clId="{3C196417-411B-40C4-BCD9-D8D323AEE2C4}" dt="2026-01-13T20:00:50.693" v="1481" actId="962"/>
        <pc:sldMkLst>
          <pc:docMk/>
          <pc:sldMk cId="4111818382" sldId="470"/>
        </pc:sldMkLst>
        <pc:spChg chg="add">
          <ac:chgData name="Wington Vital" userId="812b19d0-4ae9-4dab-834a-8410187bd73b" providerId="ADAL" clId="{3C196417-411B-40C4-BCD9-D8D323AEE2C4}" dt="2026-01-13T19:57:55.996" v="1153"/>
          <ac:spMkLst>
            <pc:docMk/>
            <pc:sldMk cId="4111818382" sldId="470"/>
            <ac:spMk id="2" creationId="{4A1BFA32-B2E1-485A-7F7A-CD182AF61C95}"/>
          </ac:spMkLst>
        </pc:spChg>
        <pc:spChg chg="add mod">
          <ac:chgData name="Wington Vital" userId="812b19d0-4ae9-4dab-834a-8410187bd73b" providerId="ADAL" clId="{3C196417-411B-40C4-BCD9-D8D323AEE2C4}" dt="2026-01-13T19:59:54.048" v="1477" actId="12"/>
          <ac:spMkLst>
            <pc:docMk/>
            <pc:sldMk cId="4111818382" sldId="470"/>
            <ac:spMk id="3" creationId="{704D8490-ECC5-7191-40AF-359666C44065}"/>
          </ac:spMkLst>
        </pc:spChg>
        <pc:spChg chg="del mod">
          <ac:chgData name="Wington Vital" userId="812b19d0-4ae9-4dab-834a-8410187bd73b" providerId="ADAL" clId="{3C196417-411B-40C4-BCD9-D8D323AEE2C4}" dt="2026-01-13T19:40:14.359" v="477"/>
          <ac:spMkLst>
            <pc:docMk/>
            <pc:sldMk cId="4111818382" sldId="470"/>
            <ac:spMk id="4" creationId="{FCAAE1C5-3E75-A691-E0AE-3EEDE2CB7D5B}"/>
          </ac:spMkLst>
        </pc:spChg>
        <pc:spChg chg="add">
          <ac:chgData name="Wington Vital" userId="812b19d0-4ae9-4dab-834a-8410187bd73b" providerId="ADAL" clId="{3C196417-411B-40C4-BCD9-D8D323AEE2C4}" dt="2026-01-13T19:58:11.231" v="1155"/>
          <ac:spMkLst>
            <pc:docMk/>
            <pc:sldMk cId="4111818382" sldId="470"/>
            <ac:spMk id="5" creationId="{B70EB56F-FFCF-1FB8-DE89-2D0CC4B09A47}"/>
          </ac:spMkLst>
        </pc:spChg>
        <pc:spChg chg="mod">
          <ac:chgData name="Wington Vital" userId="812b19d0-4ae9-4dab-834a-8410187bd73b" providerId="ADAL" clId="{3C196417-411B-40C4-BCD9-D8D323AEE2C4}" dt="2026-01-13T19:41:56.958" v="490" actId="20577"/>
          <ac:spMkLst>
            <pc:docMk/>
            <pc:sldMk cId="4111818382" sldId="470"/>
            <ac:spMk id="16" creationId="{4F4C8D97-EE63-A7AC-B03D-6C8F40CD4D42}"/>
          </ac:spMkLst>
        </pc:spChg>
        <pc:picChg chg="add mod">
          <ac:chgData name="Wington Vital" userId="812b19d0-4ae9-4dab-834a-8410187bd73b" providerId="ADAL" clId="{3C196417-411B-40C4-BCD9-D8D323AEE2C4}" dt="2026-01-13T20:00:50.693" v="1481" actId="962"/>
          <ac:picMkLst>
            <pc:docMk/>
            <pc:sldMk cId="4111818382" sldId="470"/>
            <ac:picMk id="7" creationId="{35050C0D-3B37-47FA-42A7-333E2604C2E0}"/>
          </ac:picMkLst>
        </pc:picChg>
      </pc:sldChg>
      <pc:sldChg chg="del">
        <pc:chgData name="Wington Vital" userId="812b19d0-4ae9-4dab-834a-8410187bd73b" providerId="ADAL" clId="{3C196417-411B-40C4-BCD9-D8D323AEE2C4}" dt="2026-01-13T18:52:35.570" v="68" actId="47"/>
        <pc:sldMkLst>
          <pc:docMk/>
          <pc:sldMk cId="266262594" sldId="471"/>
        </pc:sldMkLst>
      </pc:sldChg>
      <pc:sldChg chg="addSp delSp modSp add mod">
        <pc:chgData name="Wington Vital" userId="812b19d0-4ae9-4dab-834a-8410187bd73b" providerId="ADAL" clId="{3C196417-411B-40C4-BCD9-D8D323AEE2C4}" dt="2026-01-13T20:09:31.389" v="1782" actId="14100"/>
        <pc:sldMkLst>
          <pc:docMk/>
          <pc:sldMk cId="2028145928" sldId="471"/>
        </pc:sldMkLst>
        <pc:spChg chg="add">
          <ac:chgData name="Wington Vital" userId="812b19d0-4ae9-4dab-834a-8410187bd73b" providerId="ADAL" clId="{3C196417-411B-40C4-BCD9-D8D323AEE2C4}" dt="2026-01-13T19:44:14.283" v="501"/>
          <ac:spMkLst>
            <pc:docMk/>
            <pc:sldMk cId="2028145928" sldId="471"/>
            <ac:spMk id="4" creationId="{F29EEC2B-F3A2-E748-BD47-34B302F0525D}"/>
          </ac:spMkLst>
        </pc:spChg>
        <pc:spChg chg="add del mod">
          <ac:chgData name="Wington Vital" userId="812b19d0-4ae9-4dab-834a-8410187bd73b" providerId="ADAL" clId="{3C196417-411B-40C4-BCD9-D8D323AEE2C4}" dt="2026-01-13T19:44:34.108" v="505" actId="21"/>
          <ac:spMkLst>
            <pc:docMk/>
            <pc:sldMk cId="2028145928" sldId="471"/>
            <ac:spMk id="5" creationId="{E0662975-035F-1F78-E729-5F63D7533521}"/>
          </ac:spMkLst>
        </pc:spChg>
        <pc:spChg chg="add del">
          <ac:chgData name="Wington Vital" userId="812b19d0-4ae9-4dab-834a-8410187bd73b" providerId="ADAL" clId="{3C196417-411B-40C4-BCD9-D8D323AEE2C4}" dt="2026-01-13T19:44:34.108" v="505" actId="21"/>
          <ac:spMkLst>
            <pc:docMk/>
            <pc:sldMk cId="2028145928" sldId="471"/>
            <ac:spMk id="6" creationId="{F8302B42-74F2-F610-C1A9-5DABAB1E7912}"/>
          </ac:spMkLst>
        </pc:spChg>
        <pc:spChg chg="add mod">
          <ac:chgData name="Wington Vital" userId="812b19d0-4ae9-4dab-834a-8410187bd73b" providerId="ADAL" clId="{3C196417-411B-40C4-BCD9-D8D323AEE2C4}" dt="2026-01-13T19:45:11.568" v="517" actId="20577"/>
          <ac:spMkLst>
            <pc:docMk/>
            <pc:sldMk cId="2028145928" sldId="471"/>
            <ac:spMk id="7" creationId="{BD33ECF4-A732-6149-3911-4971E56A8CCC}"/>
          </ac:spMkLst>
        </pc:spChg>
        <pc:spChg chg="add mod">
          <ac:chgData name="Wington Vital" userId="812b19d0-4ae9-4dab-834a-8410187bd73b" providerId="ADAL" clId="{3C196417-411B-40C4-BCD9-D8D323AEE2C4}" dt="2026-01-13T19:44:46.672" v="508"/>
          <ac:spMkLst>
            <pc:docMk/>
            <pc:sldMk cId="2028145928" sldId="471"/>
            <ac:spMk id="8" creationId="{77BD8049-FBC0-C4EB-EA83-660058578BC2}"/>
          </ac:spMkLst>
        </pc:spChg>
        <pc:spChg chg="add">
          <ac:chgData name="Wington Vital" userId="812b19d0-4ae9-4dab-834a-8410187bd73b" providerId="ADAL" clId="{3C196417-411B-40C4-BCD9-D8D323AEE2C4}" dt="2026-01-13T19:44:56.791" v="509"/>
          <ac:spMkLst>
            <pc:docMk/>
            <pc:sldMk cId="2028145928" sldId="471"/>
            <ac:spMk id="11" creationId="{3B83FCE0-1DE8-7731-43D1-41B48BE9C868}"/>
          </ac:spMkLst>
        </pc:spChg>
        <pc:spChg chg="add">
          <ac:chgData name="Wington Vital" userId="812b19d0-4ae9-4dab-834a-8410187bd73b" providerId="ADAL" clId="{3C196417-411B-40C4-BCD9-D8D323AEE2C4}" dt="2026-01-13T19:45:02.069" v="510"/>
          <ac:spMkLst>
            <pc:docMk/>
            <pc:sldMk cId="2028145928" sldId="471"/>
            <ac:spMk id="12" creationId="{599D5D2A-7003-6C6F-425E-3761767C210A}"/>
          </ac:spMkLst>
        </pc:spChg>
        <pc:spChg chg="add">
          <ac:chgData name="Wington Vital" userId="812b19d0-4ae9-4dab-834a-8410187bd73b" providerId="ADAL" clId="{3C196417-411B-40C4-BCD9-D8D323AEE2C4}" dt="2026-01-13T19:45:04.749" v="512"/>
          <ac:spMkLst>
            <pc:docMk/>
            <pc:sldMk cId="2028145928" sldId="471"/>
            <ac:spMk id="13" creationId="{1E61250B-0C0D-78F2-7CF7-B29655AC38EF}"/>
          </ac:spMkLst>
        </pc:spChg>
        <pc:spChg chg="add">
          <ac:chgData name="Wington Vital" userId="812b19d0-4ae9-4dab-834a-8410187bd73b" providerId="ADAL" clId="{3C196417-411B-40C4-BCD9-D8D323AEE2C4}" dt="2026-01-13T19:45:10.058" v="515"/>
          <ac:spMkLst>
            <pc:docMk/>
            <pc:sldMk cId="2028145928" sldId="471"/>
            <ac:spMk id="14" creationId="{1A761078-42FC-141B-B5C7-A38161236021}"/>
          </ac:spMkLst>
        </pc:spChg>
        <pc:spChg chg="add">
          <ac:chgData name="Wington Vital" userId="812b19d0-4ae9-4dab-834a-8410187bd73b" providerId="ADAL" clId="{3C196417-411B-40C4-BCD9-D8D323AEE2C4}" dt="2026-01-13T19:45:12.720" v="518"/>
          <ac:spMkLst>
            <pc:docMk/>
            <pc:sldMk cId="2028145928" sldId="471"/>
            <ac:spMk id="15" creationId="{0C93141E-E54B-DCB5-6C63-64A64200B3CC}"/>
          </ac:spMkLst>
        </pc:spChg>
        <pc:spChg chg="add mod">
          <ac:chgData name="Wington Vital" userId="812b19d0-4ae9-4dab-834a-8410187bd73b" providerId="ADAL" clId="{3C196417-411B-40C4-BCD9-D8D323AEE2C4}" dt="2026-01-13T20:09:31.389" v="1782" actId="14100"/>
          <ac:spMkLst>
            <pc:docMk/>
            <pc:sldMk cId="2028145928" sldId="471"/>
            <ac:spMk id="17" creationId="{B49CD6EF-89DA-8686-AE8E-B0B7EF8278BD}"/>
          </ac:spMkLst>
        </pc:spChg>
        <pc:spChg chg="add mod">
          <ac:chgData name="Wington Vital" userId="812b19d0-4ae9-4dab-834a-8410187bd73b" providerId="ADAL" clId="{3C196417-411B-40C4-BCD9-D8D323AEE2C4}" dt="2026-01-13T19:46:42.651" v="627" actId="15"/>
          <ac:spMkLst>
            <pc:docMk/>
            <pc:sldMk cId="2028145928" sldId="471"/>
            <ac:spMk id="18" creationId="{03122D12-ECEA-596D-3E9C-008945469BCE}"/>
          </ac:spMkLst>
        </pc:spChg>
        <pc:picChg chg="add mod">
          <ac:chgData name="Wington Vital" userId="812b19d0-4ae9-4dab-834a-8410187bd73b" providerId="ADAL" clId="{3C196417-411B-40C4-BCD9-D8D323AEE2C4}" dt="2026-01-13T19:46:58.185" v="631" actId="14100"/>
          <ac:picMkLst>
            <pc:docMk/>
            <pc:sldMk cId="2028145928" sldId="471"/>
            <ac:picMk id="3" creationId="{896FD21F-CF54-A28A-D236-BE4522CB83A4}"/>
          </ac:picMkLst>
        </pc:picChg>
      </pc:sldChg>
      <pc:sldChg chg="addSp modSp add del mod">
        <pc:chgData name="Wington Vital" userId="812b19d0-4ae9-4dab-834a-8410187bd73b" providerId="ADAL" clId="{3C196417-411B-40C4-BCD9-D8D323AEE2C4}" dt="2026-01-13T19:35:11.690" v="435" actId="47"/>
        <pc:sldMkLst>
          <pc:docMk/>
          <pc:sldMk cId="2359791723" sldId="471"/>
        </pc:sldMkLst>
        <pc:picChg chg="add mod">
          <ac:chgData name="Wington Vital" userId="812b19d0-4ae9-4dab-834a-8410187bd73b" providerId="ADAL" clId="{3C196417-411B-40C4-BCD9-D8D323AEE2C4}" dt="2026-01-13T19:23:07.354" v="342" actId="14100"/>
          <ac:picMkLst>
            <pc:docMk/>
            <pc:sldMk cId="2359791723" sldId="471"/>
            <ac:picMk id="3" creationId="{8F04EEE7-8D50-B206-E701-0713C434A1E6}"/>
          </ac:picMkLst>
        </pc:picChg>
      </pc:sldChg>
      <pc:sldChg chg="del">
        <pc:chgData name="Wington Vital" userId="812b19d0-4ae9-4dab-834a-8410187bd73b" providerId="ADAL" clId="{3C196417-411B-40C4-BCD9-D8D323AEE2C4}" dt="2026-01-13T18:52:35.836" v="69" actId="47"/>
        <pc:sldMkLst>
          <pc:docMk/>
          <pc:sldMk cId="998310699" sldId="472"/>
        </pc:sldMkLst>
      </pc:sldChg>
      <pc:sldChg chg="addSp delSp modSp add del mod">
        <pc:chgData name="Wington Vital" userId="812b19d0-4ae9-4dab-834a-8410187bd73b" providerId="ADAL" clId="{3C196417-411B-40C4-BCD9-D8D323AEE2C4}" dt="2026-01-13T19:35:11.704" v="436" actId="47"/>
        <pc:sldMkLst>
          <pc:docMk/>
          <pc:sldMk cId="1598508625" sldId="472"/>
        </pc:sldMkLst>
        <pc:spChg chg="add del mod">
          <ac:chgData name="Wington Vital" userId="812b19d0-4ae9-4dab-834a-8410187bd73b" providerId="ADAL" clId="{3C196417-411B-40C4-BCD9-D8D323AEE2C4}" dt="2026-01-13T19:27:06.930" v="393" actId="478"/>
          <ac:spMkLst>
            <pc:docMk/>
            <pc:sldMk cId="1598508625" sldId="472"/>
            <ac:spMk id="2" creationId="{AF6CCF2B-5292-0F42-9E1C-88F2F0738CFE}"/>
          </ac:spMkLst>
        </pc:spChg>
        <pc:spChg chg="add del mod">
          <ac:chgData name="Wington Vital" userId="812b19d0-4ae9-4dab-834a-8410187bd73b" providerId="ADAL" clId="{3C196417-411B-40C4-BCD9-D8D323AEE2C4}" dt="2026-01-13T19:27:34.423" v="399" actId="1076"/>
          <ac:spMkLst>
            <pc:docMk/>
            <pc:sldMk cId="1598508625" sldId="472"/>
            <ac:spMk id="4" creationId="{C9270006-A14A-EF4A-2CEC-458562BCA10F}"/>
          </ac:spMkLst>
        </pc:spChg>
        <pc:spChg chg="add del">
          <ac:chgData name="Wington Vital" userId="812b19d0-4ae9-4dab-834a-8410187bd73b" providerId="ADAL" clId="{3C196417-411B-40C4-BCD9-D8D323AEE2C4}" dt="2026-01-13T19:26:23.408" v="378" actId="22"/>
          <ac:spMkLst>
            <pc:docMk/>
            <pc:sldMk cId="1598508625" sldId="472"/>
            <ac:spMk id="6" creationId="{1FB4545E-4C6B-E17A-D0D3-FB04210A1F49}"/>
          </ac:spMkLst>
        </pc:spChg>
        <pc:spChg chg="add del mod">
          <ac:chgData name="Wington Vital" userId="812b19d0-4ae9-4dab-834a-8410187bd73b" providerId="ADAL" clId="{3C196417-411B-40C4-BCD9-D8D323AEE2C4}" dt="2026-01-13T19:26:58.184" v="391"/>
          <ac:spMkLst>
            <pc:docMk/>
            <pc:sldMk cId="1598508625" sldId="472"/>
            <ac:spMk id="8" creationId="{1BACD0D3-95CB-8862-BF15-8417CD797926}"/>
          </ac:spMkLst>
        </pc:spChg>
        <pc:spChg chg="mod">
          <ac:chgData name="Wington Vital" userId="812b19d0-4ae9-4dab-834a-8410187bd73b" providerId="ADAL" clId="{3C196417-411B-40C4-BCD9-D8D323AEE2C4}" dt="2026-01-13T19:27:12.943" v="395" actId="1076"/>
          <ac:spMkLst>
            <pc:docMk/>
            <pc:sldMk cId="1598508625" sldId="472"/>
            <ac:spMk id="9" creationId="{A71E1E37-ACA9-F820-5052-B04CADE20069}"/>
          </ac:spMkLst>
        </pc:spChg>
        <pc:spChg chg="mod">
          <ac:chgData name="Wington Vital" userId="812b19d0-4ae9-4dab-834a-8410187bd73b" providerId="ADAL" clId="{3C196417-411B-40C4-BCD9-D8D323AEE2C4}" dt="2026-01-13T19:27:29.845" v="398" actId="113"/>
          <ac:spMkLst>
            <pc:docMk/>
            <pc:sldMk cId="1598508625" sldId="472"/>
            <ac:spMk id="12" creationId="{08C6B57F-583B-3D01-3237-4113C3A47F63}"/>
          </ac:spMkLst>
        </pc:spChg>
        <pc:spChg chg="mod">
          <ac:chgData name="Wington Vital" userId="812b19d0-4ae9-4dab-834a-8410187bd73b" providerId="ADAL" clId="{3C196417-411B-40C4-BCD9-D8D323AEE2C4}" dt="2026-01-13T19:25:17.637" v="364" actId="1076"/>
          <ac:spMkLst>
            <pc:docMk/>
            <pc:sldMk cId="1598508625" sldId="472"/>
            <ac:spMk id="16" creationId="{13686873-EBC2-F1E0-27CF-0B1A248494F7}"/>
          </ac:spMkLst>
        </pc:spChg>
        <pc:picChg chg="del">
          <ac:chgData name="Wington Vital" userId="812b19d0-4ae9-4dab-834a-8410187bd73b" providerId="ADAL" clId="{3C196417-411B-40C4-BCD9-D8D323AEE2C4}" dt="2026-01-13T19:24:22.151" v="353" actId="478"/>
          <ac:picMkLst>
            <pc:docMk/>
            <pc:sldMk cId="1598508625" sldId="472"/>
            <ac:picMk id="3" creationId="{814F0BC5-5C2B-E42E-F435-032466CD3D94}"/>
          </ac:picMkLst>
        </pc:picChg>
      </pc:sldChg>
      <pc:sldChg chg="addSp modSp add mod">
        <pc:chgData name="Wington Vital" userId="812b19d0-4ae9-4dab-834a-8410187bd73b" providerId="ADAL" clId="{3C196417-411B-40C4-BCD9-D8D323AEE2C4}" dt="2026-01-13T22:25:38.195" v="4623" actId="113"/>
        <pc:sldMkLst>
          <pc:docMk/>
          <pc:sldMk cId="3399915479" sldId="472"/>
        </pc:sldMkLst>
        <pc:spChg chg="add">
          <ac:chgData name="Wington Vital" userId="812b19d0-4ae9-4dab-834a-8410187bd73b" providerId="ADAL" clId="{3C196417-411B-40C4-BCD9-D8D323AEE2C4}" dt="2026-01-13T19:49:38.835" v="679"/>
          <ac:spMkLst>
            <pc:docMk/>
            <pc:sldMk cId="3399915479" sldId="472"/>
            <ac:spMk id="2" creationId="{5937A8A2-CAFE-739F-448D-A834CA205F51}"/>
          </ac:spMkLst>
        </pc:spChg>
        <pc:spChg chg="add">
          <ac:chgData name="Wington Vital" userId="812b19d0-4ae9-4dab-834a-8410187bd73b" providerId="ADAL" clId="{3C196417-411B-40C4-BCD9-D8D323AEE2C4}" dt="2026-01-13T19:49:44.514" v="681"/>
          <ac:spMkLst>
            <pc:docMk/>
            <pc:sldMk cId="3399915479" sldId="472"/>
            <ac:spMk id="4" creationId="{82FFCDCE-2427-A519-AC0E-356626CE8A4F}"/>
          </ac:spMkLst>
        </pc:spChg>
        <pc:spChg chg="add">
          <ac:chgData name="Wington Vital" userId="812b19d0-4ae9-4dab-834a-8410187bd73b" providerId="ADAL" clId="{3C196417-411B-40C4-BCD9-D8D323AEE2C4}" dt="2026-01-13T19:51:42.109" v="837"/>
          <ac:spMkLst>
            <pc:docMk/>
            <pc:sldMk cId="3399915479" sldId="472"/>
            <ac:spMk id="5" creationId="{8C70A62D-6534-5BB8-4063-38EB52562CA3}"/>
          </ac:spMkLst>
        </pc:spChg>
        <pc:spChg chg="add">
          <ac:chgData name="Wington Vital" userId="812b19d0-4ae9-4dab-834a-8410187bd73b" providerId="ADAL" clId="{3C196417-411B-40C4-BCD9-D8D323AEE2C4}" dt="2026-01-13T19:51:49.398" v="841"/>
          <ac:spMkLst>
            <pc:docMk/>
            <pc:sldMk cId="3399915479" sldId="472"/>
            <ac:spMk id="6" creationId="{ECEE09B2-A529-58F0-2B65-39D9F671513F}"/>
          </ac:spMkLst>
        </pc:spChg>
        <pc:spChg chg="mod">
          <ac:chgData name="Wington Vital" userId="812b19d0-4ae9-4dab-834a-8410187bd73b" providerId="ADAL" clId="{3C196417-411B-40C4-BCD9-D8D323AEE2C4}" dt="2026-01-13T20:15:45.236" v="2576" actId="1076"/>
          <ac:spMkLst>
            <pc:docMk/>
            <pc:sldMk cId="3399915479" sldId="472"/>
            <ac:spMk id="10" creationId="{FCB8ED10-4477-2569-0DFB-539D36F42EE7}"/>
          </ac:spMkLst>
        </pc:spChg>
        <pc:spChg chg="mod">
          <ac:chgData name="Wington Vital" userId="812b19d0-4ae9-4dab-834a-8410187bd73b" providerId="ADAL" clId="{3C196417-411B-40C4-BCD9-D8D323AEE2C4}" dt="2026-01-13T20:21:31.175" v="3000" actId="1076"/>
          <ac:spMkLst>
            <pc:docMk/>
            <pc:sldMk cId="3399915479" sldId="472"/>
            <ac:spMk id="16" creationId="{95C85F24-AA1D-4FD5-5B9E-918C74C8DAEC}"/>
          </ac:spMkLst>
        </pc:spChg>
        <pc:spChg chg="mod">
          <ac:chgData name="Wington Vital" userId="812b19d0-4ae9-4dab-834a-8410187bd73b" providerId="ADAL" clId="{3C196417-411B-40C4-BCD9-D8D323AEE2C4}" dt="2026-01-13T22:25:38.195" v="4623" actId="113"/>
          <ac:spMkLst>
            <pc:docMk/>
            <pc:sldMk cId="3399915479" sldId="472"/>
            <ac:spMk id="17" creationId="{D977B497-7AD6-88FA-42EB-B57004D40F12}"/>
          </ac:spMkLst>
        </pc:spChg>
        <pc:picChg chg="mod">
          <ac:chgData name="Wington Vital" userId="812b19d0-4ae9-4dab-834a-8410187bd73b" providerId="ADAL" clId="{3C196417-411B-40C4-BCD9-D8D323AEE2C4}" dt="2026-01-13T20:09:46.955" v="1785" actId="1076"/>
          <ac:picMkLst>
            <pc:docMk/>
            <pc:sldMk cId="3399915479" sldId="472"/>
            <ac:picMk id="3" creationId="{AAF5D5AD-3892-98EA-D923-1F861ECB0929}"/>
          </ac:picMkLst>
        </pc:picChg>
      </pc:sldChg>
      <pc:sldChg chg="del">
        <pc:chgData name="Wington Vital" userId="812b19d0-4ae9-4dab-834a-8410187bd73b" providerId="ADAL" clId="{3C196417-411B-40C4-BCD9-D8D323AEE2C4}" dt="2026-01-13T18:52:35.847" v="70" actId="47"/>
        <pc:sldMkLst>
          <pc:docMk/>
          <pc:sldMk cId="345570629" sldId="473"/>
        </pc:sldMkLst>
      </pc:sldChg>
      <pc:sldChg chg="modSp add del mod">
        <pc:chgData name="Wington Vital" userId="812b19d0-4ae9-4dab-834a-8410187bd73b" providerId="ADAL" clId="{3C196417-411B-40C4-BCD9-D8D323AEE2C4}" dt="2026-01-13T19:35:11.976" v="437" actId="47"/>
        <pc:sldMkLst>
          <pc:docMk/>
          <pc:sldMk cId="1066040311" sldId="473"/>
        </pc:sldMkLst>
        <pc:spChg chg="mod">
          <ac:chgData name="Wington Vital" userId="812b19d0-4ae9-4dab-834a-8410187bd73b" providerId="ADAL" clId="{3C196417-411B-40C4-BCD9-D8D323AEE2C4}" dt="2026-01-13T19:28:28.858" v="409" actId="20577"/>
          <ac:spMkLst>
            <pc:docMk/>
            <pc:sldMk cId="1066040311" sldId="473"/>
            <ac:spMk id="4" creationId="{A257C133-27F1-B933-D4AE-6C90E2C4BA63}"/>
          </ac:spMkLst>
        </pc:spChg>
        <pc:spChg chg="mod">
          <ac:chgData name="Wington Vital" userId="812b19d0-4ae9-4dab-834a-8410187bd73b" providerId="ADAL" clId="{3C196417-411B-40C4-BCD9-D8D323AEE2C4}" dt="2026-01-13T19:27:55.838" v="403" actId="113"/>
          <ac:spMkLst>
            <pc:docMk/>
            <pc:sldMk cId="1066040311" sldId="473"/>
            <ac:spMk id="12" creationId="{B246D3B9-C84A-1D20-A28D-AAB98D802484}"/>
          </ac:spMkLst>
        </pc:spChg>
      </pc:sldChg>
      <pc:sldChg chg="addSp modSp add del mod">
        <pc:chgData name="Wington Vital" userId="812b19d0-4ae9-4dab-834a-8410187bd73b" providerId="ADAL" clId="{3C196417-411B-40C4-BCD9-D8D323AEE2C4}" dt="2026-01-13T20:16:55.081" v="2592" actId="47"/>
        <pc:sldMkLst>
          <pc:docMk/>
          <pc:sldMk cId="1780808144" sldId="473"/>
        </pc:sldMkLst>
        <pc:spChg chg="add">
          <ac:chgData name="Wington Vital" userId="812b19d0-4ae9-4dab-834a-8410187bd73b" providerId="ADAL" clId="{3C196417-411B-40C4-BCD9-D8D323AEE2C4}" dt="2026-01-13T20:07:56.037" v="1770"/>
          <ac:spMkLst>
            <pc:docMk/>
            <pc:sldMk cId="1780808144" sldId="473"/>
            <ac:spMk id="2" creationId="{43E94C45-3F11-CE4D-C56F-FEE33A613CD7}"/>
          </ac:spMkLst>
        </pc:spChg>
        <pc:spChg chg="add">
          <ac:chgData name="Wington Vital" userId="812b19d0-4ae9-4dab-834a-8410187bd73b" providerId="ADAL" clId="{3C196417-411B-40C4-BCD9-D8D323AEE2C4}" dt="2026-01-13T20:07:59.026" v="1772"/>
          <ac:spMkLst>
            <pc:docMk/>
            <pc:sldMk cId="1780808144" sldId="473"/>
            <ac:spMk id="4" creationId="{31FEEB3B-8AB4-471E-5C0A-C7D2EB23C5E8}"/>
          </ac:spMkLst>
        </pc:spChg>
        <pc:spChg chg="add">
          <ac:chgData name="Wington Vital" userId="812b19d0-4ae9-4dab-834a-8410187bd73b" providerId="ADAL" clId="{3C196417-411B-40C4-BCD9-D8D323AEE2C4}" dt="2026-01-13T20:08:00.934" v="1773"/>
          <ac:spMkLst>
            <pc:docMk/>
            <pc:sldMk cId="1780808144" sldId="473"/>
            <ac:spMk id="5" creationId="{A7AD99FA-3AFB-1982-3EA7-FE91C07B7348}"/>
          </ac:spMkLst>
        </pc:spChg>
        <pc:spChg chg="add">
          <ac:chgData name="Wington Vital" userId="812b19d0-4ae9-4dab-834a-8410187bd73b" providerId="ADAL" clId="{3C196417-411B-40C4-BCD9-D8D323AEE2C4}" dt="2026-01-13T20:08:02.937" v="1774"/>
          <ac:spMkLst>
            <pc:docMk/>
            <pc:sldMk cId="1780808144" sldId="473"/>
            <ac:spMk id="6" creationId="{A2322855-9FC1-CC2C-EFA5-03C7E03230ED}"/>
          </ac:spMkLst>
        </pc:spChg>
        <pc:spChg chg="add mod">
          <ac:chgData name="Wington Vital" userId="812b19d0-4ae9-4dab-834a-8410187bd73b" providerId="ADAL" clId="{3C196417-411B-40C4-BCD9-D8D323AEE2C4}" dt="2026-01-13T20:08:54.405" v="1779" actId="1076"/>
          <ac:spMkLst>
            <pc:docMk/>
            <pc:sldMk cId="1780808144" sldId="473"/>
            <ac:spMk id="7" creationId="{86CFA6C6-E4DD-5438-3853-FF1CBDA09F29}"/>
          </ac:spMkLst>
        </pc:spChg>
        <pc:spChg chg="mod">
          <ac:chgData name="Wington Vital" userId="812b19d0-4ae9-4dab-834a-8410187bd73b" providerId="ADAL" clId="{3C196417-411B-40C4-BCD9-D8D323AEE2C4}" dt="2026-01-13T19:57:15.932" v="1150" actId="1076"/>
          <ac:spMkLst>
            <pc:docMk/>
            <pc:sldMk cId="1780808144" sldId="473"/>
            <ac:spMk id="10" creationId="{513F5BE0-46A3-2BD9-0DE5-21AB447147BB}"/>
          </ac:spMkLst>
        </pc:spChg>
        <pc:spChg chg="mod">
          <ac:chgData name="Wington Vital" userId="812b19d0-4ae9-4dab-834a-8410187bd73b" providerId="ADAL" clId="{3C196417-411B-40C4-BCD9-D8D323AEE2C4}" dt="2026-01-13T20:09:01.341" v="1780" actId="20577"/>
          <ac:spMkLst>
            <pc:docMk/>
            <pc:sldMk cId="1780808144" sldId="473"/>
            <ac:spMk id="17" creationId="{A83108BC-C7F7-32B6-D6EF-37F4C69754E0}"/>
          </ac:spMkLst>
        </pc:spChg>
      </pc:sldChg>
      <pc:sldChg chg="modSp add del mod">
        <pc:chgData name="Wington Vital" userId="812b19d0-4ae9-4dab-834a-8410187bd73b" providerId="ADAL" clId="{3C196417-411B-40C4-BCD9-D8D323AEE2C4}" dt="2026-01-13T19:35:11.995" v="438" actId="47"/>
        <pc:sldMkLst>
          <pc:docMk/>
          <pc:sldMk cId="2470136428" sldId="474"/>
        </pc:sldMkLst>
        <pc:spChg chg="mod">
          <ac:chgData name="Wington Vital" userId="812b19d0-4ae9-4dab-834a-8410187bd73b" providerId="ADAL" clId="{3C196417-411B-40C4-BCD9-D8D323AEE2C4}" dt="2026-01-13T19:32:01.538" v="420" actId="20577"/>
          <ac:spMkLst>
            <pc:docMk/>
            <pc:sldMk cId="2470136428" sldId="474"/>
            <ac:spMk id="4" creationId="{CACE4526-FEF3-1867-5304-0C0A20E90CB5}"/>
          </ac:spMkLst>
        </pc:spChg>
        <pc:spChg chg="mod">
          <ac:chgData name="Wington Vital" userId="812b19d0-4ae9-4dab-834a-8410187bd73b" providerId="ADAL" clId="{3C196417-411B-40C4-BCD9-D8D323AEE2C4}" dt="2026-01-13T19:29:50.743" v="418" actId="1076"/>
          <ac:spMkLst>
            <pc:docMk/>
            <pc:sldMk cId="2470136428" sldId="474"/>
            <ac:spMk id="9" creationId="{9006520A-CE8F-EDE5-49A4-4BA79E041449}"/>
          </ac:spMkLst>
        </pc:spChg>
        <pc:spChg chg="mod">
          <ac:chgData name="Wington Vital" userId="812b19d0-4ae9-4dab-834a-8410187bd73b" providerId="ADAL" clId="{3C196417-411B-40C4-BCD9-D8D323AEE2C4}" dt="2026-01-13T19:29:16.148" v="413" actId="113"/>
          <ac:spMkLst>
            <pc:docMk/>
            <pc:sldMk cId="2470136428" sldId="474"/>
            <ac:spMk id="12" creationId="{1900E55C-5FE5-913D-2482-B7AE2AD89433}"/>
          </ac:spMkLst>
        </pc:spChg>
      </pc:sldChg>
      <pc:sldChg chg="modSp add del mod">
        <pc:chgData name="Wington Vital" userId="812b19d0-4ae9-4dab-834a-8410187bd73b" providerId="ADAL" clId="{3C196417-411B-40C4-BCD9-D8D323AEE2C4}" dt="2026-01-13T20:16:56.105" v="2593" actId="47"/>
        <pc:sldMkLst>
          <pc:docMk/>
          <pc:sldMk cId="3523125791" sldId="474"/>
        </pc:sldMkLst>
        <pc:spChg chg="mod">
          <ac:chgData name="Wington Vital" userId="812b19d0-4ae9-4dab-834a-8410187bd73b" providerId="ADAL" clId="{3C196417-411B-40C4-BCD9-D8D323AEE2C4}" dt="2026-01-13T19:56:14.326" v="1136" actId="20577"/>
          <ac:spMkLst>
            <pc:docMk/>
            <pc:sldMk cId="3523125791" sldId="474"/>
            <ac:spMk id="16" creationId="{E8A19EFE-D159-72F7-36B1-2A1E199E24A2}"/>
          </ac:spMkLst>
        </pc:spChg>
        <pc:spChg chg="mod">
          <ac:chgData name="Wington Vital" userId="812b19d0-4ae9-4dab-834a-8410187bd73b" providerId="ADAL" clId="{3C196417-411B-40C4-BCD9-D8D323AEE2C4}" dt="2026-01-13T20:06:06.831" v="1762" actId="1076"/>
          <ac:spMkLst>
            <pc:docMk/>
            <pc:sldMk cId="3523125791" sldId="474"/>
            <ac:spMk id="17" creationId="{63AC4FEC-C901-4F35-E4FC-AB86B6A531D2}"/>
          </ac:spMkLst>
        </pc:spChg>
      </pc:sldChg>
      <pc:sldChg chg="del">
        <pc:chgData name="Wington Vital" userId="812b19d0-4ae9-4dab-834a-8410187bd73b" providerId="ADAL" clId="{3C196417-411B-40C4-BCD9-D8D323AEE2C4}" dt="2026-01-13T18:52:36.386" v="71" actId="47"/>
        <pc:sldMkLst>
          <pc:docMk/>
          <pc:sldMk cId="3790369682" sldId="474"/>
        </pc:sldMkLst>
      </pc:sldChg>
      <pc:sldChg chg="add del">
        <pc:chgData name="Wington Vital" userId="812b19d0-4ae9-4dab-834a-8410187bd73b" providerId="ADAL" clId="{3C196417-411B-40C4-BCD9-D8D323AEE2C4}" dt="2026-01-13T19:56:34.348" v="1139"/>
        <pc:sldMkLst>
          <pc:docMk/>
          <pc:sldMk cId="1092010733" sldId="475"/>
        </pc:sldMkLst>
      </pc:sldChg>
      <pc:sldChg chg="addSp delSp modSp add mod">
        <pc:chgData name="Wington Vital" userId="812b19d0-4ae9-4dab-834a-8410187bd73b" providerId="ADAL" clId="{3C196417-411B-40C4-BCD9-D8D323AEE2C4}" dt="2026-01-13T22:25:55.071" v="4624" actId="12"/>
        <pc:sldMkLst>
          <pc:docMk/>
          <pc:sldMk cId="2082162948" sldId="475"/>
        </pc:sldMkLst>
        <pc:spChg chg="mod">
          <ac:chgData name="Wington Vital" userId="812b19d0-4ae9-4dab-834a-8410187bd73b" providerId="ADAL" clId="{3C196417-411B-40C4-BCD9-D8D323AEE2C4}" dt="2026-01-13T20:01:26.192" v="1534" actId="20577"/>
          <ac:spMkLst>
            <pc:docMk/>
            <pc:sldMk cId="2082162948" sldId="475"/>
            <ac:spMk id="16" creationId="{A2D1A364-0FA8-7C01-F87A-9B036C9F2FBB}"/>
          </ac:spMkLst>
        </pc:spChg>
        <pc:spChg chg="mod">
          <ac:chgData name="Wington Vital" userId="812b19d0-4ae9-4dab-834a-8410187bd73b" providerId="ADAL" clId="{3C196417-411B-40C4-BCD9-D8D323AEE2C4}" dt="2026-01-13T22:25:55.071" v="4624" actId="12"/>
          <ac:spMkLst>
            <pc:docMk/>
            <pc:sldMk cId="2082162948" sldId="475"/>
            <ac:spMk id="17" creationId="{4A924042-0754-FC2D-C4E2-B1E97D747A19}"/>
          </ac:spMkLst>
        </pc:spChg>
        <pc:picChg chg="del">
          <ac:chgData name="Wington Vital" userId="812b19d0-4ae9-4dab-834a-8410187bd73b" providerId="ADAL" clId="{3C196417-411B-40C4-BCD9-D8D323AEE2C4}" dt="2026-01-13T20:02:37.307" v="1723" actId="478"/>
          <ac:picMkLst>
            <pc:docMk/>
            <pc:sldMk cId="2082162948" sldId="475"/>
            <ac:picMk id="3" creationId="{9164E717-05C0-F5BF-404F-A0AC6AE2B320}"/>
          </ac:picMkLst>
        </pc:picChg>
        <pc:picChg chg="add mod">
          <ac:chgData name="Wington Vital" userId="812b19d0-4ae9-4dab-834a-8410187bd73b" providerId="ADAL" clId="{3C196417-411B-40C4-BCD9-D8D323AEE2C4}" dt="2026-01-13T20:02:43.209" v="1727" actId="962"/>
          <ac:picMkLst>
            <pc:docMk/>
            <pc:sldMk cId="2082162948" sldId="475"/>
            <ac:picMk id="4" creationId="{718405A4-0F62-ABD1-C89A-27B51B450568}"/>
          </ac:picMkLst>
        </pc:picChg>
      </pc:sldChg>
      <pc:sldChg chg="del">
        <pc:chgData name="Wington Vital" userId="812b19d0-4ae9-4dab-834a-8410187bd73b" providerId="ADAL" clId="{3C196417-411B-40C4-BCD9-D8D323AEE2C4}" dt="2026-01-13T18:52:26.124" v="23" actId="47"/>
        <pc:sldMkLst>
          <pc:docMk/>
          <pc:sldMk cId="4143146434" sldId="475"/>
        </pc:sldMkLst>
      </pc:sldChg>
      <pc:sldChg chg="add del">
        <pc:chgData name="Wington Vital" userId="812b19d0-4ae9-4dab-834a-8410187bd73b" providerId="ADAL" clId="{3C196417-411B-40C4-BCD9-D8D323AEE2C4}" dt="2026-01-13T19:35:12.260" v="439" actId="47"/>
        <pc:sldMkLst>
          <pc:docMk/>
          <pc:sldMk cId="4209738003" sldId="475"/>
        </pc:sldMkLst>
      </pc:sldChg>
      <pc:sldChg chg="addSp modSp add mod">
        <pc:chgData name="Wington Vital" userId="812b19d0-4ae9-4dab-834a-8410187bd73b" providerId="ADAL" clId="{3C196417-411B-40C4-BCD9-D8D323AEE2C4}" dt="2026-01-13T20:58:06.676" v="3599" actId="5793"/>
        <pc:sldMkLst>
          <pc:docMk/>
          <pc:sldMk cId="2273077383" sldId="476"/>
        </pc:sldMkLst>
        <pc:spChg chg="add">
          <ac:chgData name="Wington Vital" userId="812b19d0-4ae9-4dab-834a-8410187bd73b" providerId="ADAL" clId="{3C196417-411B-40C4-BCD9-D8D323AEE2C4}" dt="2026-01-13T20:17:35.706" v="2630"/>
          <ac:spMkLst>
            <pc:docMk/>
            <pc:sldMk cId="2273077383" sldId="476"/>
            <ac:spMk id="2" creationId="{039079D0-56E7-327F-2A1E-BDE9D86BFC2E}"/>
          </ac:spMkLst>
        </pc:spChg>
        <pc:spChg chg="add">
          <ac:chgData name="Wington Vital" userId="812b19d0-4ae9-4dab-834a-8410187bd73b" providerId="ADAL" clId="{3C196417-411B-40C4-BCD9-D8D323AEE2C4}" dt="2026-01-13T20:18:18.625" v="2762"/>
          <ac:spMkLst>
            <pc:docMk/>
            <pc:sldMk cId="2273077383" sldId="476"/>
            <ac:spMk id="4" creationId="{DFDCF541-BA0F-76E4-69F8-7A829ECA7880}"/>
          </ac:spMkLst>
        </pc:spChg>
        <pc:spChg chg="mod">
          <ac:chgData name="Wington Vital" userId="812b19d0-4ae9-4dab-834a-8410187bd73b" providerId="ADAL" clId="{3C196417-411B-40C4-BCD9-D8D323AEE2C4}" dt="2026-01-13T20:17:22.446" v="2628" actId="20577"/>
          <ac:spMkLst>
            <pc:docMk/>
            <pc:sldMk cId="2273077383" sldId="476"/>
            <ac:spMk id="16" creationId="{6CA245AE-18FC-2869-F2D3-6C2F19EE5961}"/>
          </ac:spMkLst>
        </pc:spChg>
        <pc:spChg chg="mod">
          <ac:chgData name="Wington Vital" userId="812b19d0-4ae9-4dab-834a-8410187bd73b" providerId="ADAL" clId="{3C196417-411B-40C4-BCD9-D8D323AEE2C4}" dt="2026-01-13T20:58:06.676" v="3599" actId="5793"/>
          <ac:spMkLst>
            <pc:docMk/>
            <pc:sldMk cId="2273077383" sldId="476"/>
            <ac:spMk id="17" creationId="{421B029A-AFBC-F626-AB47-CF9AAB375839}"/>
          </ac:spMkLst>
        </pc:spChg>
      </pc:sldChg>
      <pc:sldChg chg="del">
        <pc:chgData name="Wington Vital" userId="812b19d0-4ae9-4dab-834a-8410187bd73b" providerId="ADAL" clId="{3C196417-411B-40C4-BCD9-D8D323AEE2C4}" dt="2026-01-13T18:52:27.106" v="24" actId="47"/>
        <pc:sldMkLst>
          <pc:docMk/>
          <pc:sldMk cId="2464483389" sldId="476"/>
        </pc:sldMkLst>
      </pc:sldChg>
      <pc:sldChg chg="delSp modSp add del mod">
        <pc:chgData name="Wington Vital" userId="812b19d0-4ae9-4dab-834a-8410187bd73b" providerId="ADAL" clId="{3C196417-411B-40C4-BCD9-D8D323AEE2C4}" dt="2026-01-13T19:35:06.322" v="432" actId="47"/>
        <pc:sldMkLst>
          <pc:docMk/>
          <pc:sldMk cId="4288353108" sldId="476"/>
        </pc:sldMkLst>
        <pc:spChg chg="del mod">
          <ac:chgData name="Wington Vital" userId="812b19d0-4ae9-4dab-834a-8410187bd73b" providerId="ADAL" clId="{3C196417-411B-40C4-BCD9-D8D323AEE2C4}" dt="2026-01-13T19:32:40.176" v="431"/>
          <ac:spMkLst>
            <pc:docMk/>
            <pc:sldMk cId="4288353108" sldId="476"/>
            <ac:spMk id="4" creationId="{157B91E2-4A5A-8BF0-0C09-9539A88095AF}"/>
          </ac:spMkLst>
        </pc:spChg>
        <pc:spChg chg="del">
          <ac:chgData name="Wington Vital" userId="812b19d0-4ae9-4dab-834a-8410187bd73b" providerId="ADAL" clId="{3C196417-411B-40C4-BCD9-D8D323AEE2C4}" dt="2026-01-13T19:32:29.478" v="426" actId="478"/>
          <ac:spMkLst>
            <pc:docMk/>
            <pc:sldMk cId="4288353108" sldId="476"/>
            <ac:spMk id="12" creationId="{88C7F9AB-49A8-1130-E952-BE24412D60CC}"/>
          </ac:spMkLst>
        </pc:spChg>
      </pc:sldChg>
      <pc:sldChg chg="del">
        <pc:chgData name="Wington Vital" userId="812b19d0-4ae9-4dab-834a-8410187bd73b" providerId="ADAL" clId="{3C196417-411B-40C4-BCD9-D8D323AEE2C4}" dt="2026-01-13T18:52:27.386" v="25" actId="47"/>
        <pc:sldMkLst>
          <pc:docMk/>
          <pc:sldMk cId="559108621" sldId="477"/>
        </pc:sldMkLst>
      </pc:sldChg>
      <pc:sldChg chg="delSp modSp add del mod">
        <pc:chgData name="Wington Vital" userId="812b19d0-4ae9-4dab-834a-8410187bd73b" providerId="ADAL" clId="{3C196417-411B-40C4-BCD9-D8D323AEE2C4}" dt="2026-01-13T19:35:13.852" v="440" actId="47"/>
        <pc:sldMkLst>
          <pc:docMk/>
          <pc:sldMk cId="1962858749" sldId="477"/>
        </pc:sldMkLst>
        <pc:spChg chg="del">
          <ac:chgData name="Wington Vital" userId="812b19d0-4ae9-4dab-834a-8410187bd73b" providerId="ADAL" clId="{3C196417-411B-40C4-BCD9-D8D323AEE2C4}" dt="2026-01-13T19:32:25.491" v="425" actId="478"/>
          <ac:spMkLst>
            <pc:docMk/>
            <pc:sldMk cId="1962858749" sldId="477"/>
            <ac:spMk id="4" creationId="{72CE4296-5748-4FF7-717E-12C7653E3439}"/>
          </ac:spMkLst>
        </pc:spChg>
        <pc:spChg chg="mod">
          <ac:chgData name="Wington Vital" userId="812b19d0-4ae9-4dab-834a-8410187bd73b" providerId="ADAL" clId="{3C196417-411B-40C4-BCD9-D8D323AEE2C4}" dt="2026-01-13T19:32:22.626" v="424" actId="20577"/>
          <ac:spMkLst>
            <pc:docMk/>
            <pc:sldMk cId="1962858749" sldId="477"/>
            <ac:spMk id="12" creationId="{41EF0184-4651-0ECA-7C36-0EC2A18503A3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3T20:40:15.276" v="3369" actId="20577"/>
        <pc:sldMkLst>
          <pc:docMk/>
          <pc:sldMk cId="3103316238" sldId="477"/>
        </pc:sldMkLst>
        <pc:spChg chg="add del mod">
          <ac:chgData name="Wington Vital" userId="812b19d0-4ae9-4dab-834a-8410187bd73b" providerId="ADAL" clId="{3C196417-411B-40C4-BCD9-D8D323AEE2C4}" dt="2026-01-13T20:35:32.604" v="3011" actId="478"/>
          <ac:spMkLst>
            <pc:docMk/>
            <pc:sldMk cId="3103316238" sldId="477"/>
            <ac:spMk id="6" creationId="{711EEE9B-1C0F-E530-BFAA-2C90FF02B610}"/>
          </ac:spMkLst>
        </pc:spChg>
        <pc:spChg chg="add">
          <ac:chgData name="Wington Vital" userId="812b19d0-4ae9-4dab-834a-8410187bd73b" providerId="ADAL" clId="{3C196417-411B-40C4-BCD9-D8D323AEE2C4}" dt="2026-01-13T20:34:40.322" v="3009"/>
          <ac:spMkLst>
            <pc:docMk/>
            <pc:sldMk cId="3103316238" sldId="477"/>
            <ac:spMk id="7" creationId="{5D7136A7-4B9A-5127-2C86-6901F8EA6829}"/>
          </ac:spMkLst>
        </pc:spChg>
        <pc:spChg chg="add del mod">
          <ac:chgData name="Wington Vital" userId="812b19d0-4ae9-4dab-834a-8410187bd73b" providerId="ADAL" clId="{3C196417-411B-40C4-BCD9-D8D323AEE2C4}" dt="2026-01-13T20:35:53.410" v="3015" actId="22"/>
          <ac:spMkLst>
            <pc:docMk/>
            <pc:sldMk cId="3103316238" sldId="477"/>
            <ac:spMk id="11" creationId="{ADE96F05-400A-FDEF-DC55-51D847256574}"/>
          </ac:spMkLst>
        </pc:spChg>
        <pc:spChg chg="mod">
          <ac:chgData name="Wington Vital" userId="812b19d0-4ae9-4dab-834a-8410187bd73b" providerId="ADAL" clId="{3C196417-411B-40C4-BCD9-D8D323AEE2C4}" dt="2026-01-13T20:39:56.694" v="3314" actId="1076"/>
          <ac:spMkLst>
            <pc:docMk/>
            <pc:sldMk cId="3103316238" sldId="477"/>
            <ac:spMk id="16" creationId="{68DD5269-7C28-53A4-278F-5EA50F6C4A44}"/>
          </ac:spMkLst>
        </pc:spChg>
        <pc:spChg chg="mod">
          <ac:chgData name="Wington Vital" userId="812b19d0-4ae9-4dab-834a-8410187bd73b" providerId="ADAL" clId="{3C196417-411B-40C4-BCD9-D8D323AEE2C4}" dt="2026-01-13T20:22:20.040" v="3003" actId="20577"/>
          <ac:spMkLst>
            <pc:docMk/>
            <pc:sldMk cId="3103316238" sldId="477"/>
            <ac:spMk id="17" creationId="{A8D6D732-192B-FE8D-CCFE-230D47D01A70}"/>
          </ac:spMkLst>
        </pc:spChg>
        <pc:spChg chg="add mod">
          <ac:chgData name="Wington Vital" userId="812b19d0-4ae9-4dab-834a-8410187bd73b" providerId="ADAL" clId="{3C196417-411B-40C4-BCD9-D8D323AEE2C4}" dt="2026-01-13T20:39:51.901" v="3313" actId="20577"/>
          <ac:spMkLst>
            <pc:docMk/>
            <pc:sldMk cId="3103316238" sldId="477"/>
            <ac:spMk id="22" creationId="{53B556B0-F53D-BF3D-2E07-CB4827C9681C}"/>
          </ac:spMkLst>
        </pc:spChg>
        <pc:spChg chg="add mod">
          <ac:chgData name="Wington Vital" userId="812b19d0-4ae9-4dab-834a-8410187bd73b" providerId="ADAL" clId="{3C196417-411B-40C4-BCD9-D8D323AEE2C4}" dt="2026-01-13T20:40:15.276" v="3369" actId="20577"/>
          <ac:spMkLst>
            <pc:docMk/>
            <pc:sldMk cId="3103316238" sldId="477"/>
            <ac:spMk id="23" creationId="{0B38838C-0ABC-BBE0-8A96-09E20B83A133}"/>
          </ac:spMkLst>
        </pc:spChg>
        <pc:graphicFrameChg chg="add del mod">
          <ac:chgData name="Wington Vital" userId="812b19d0-4ae9-4dab-834a-8410187bd73b" providerId="ADAL" clId="{3C196417-411B-40C4-BCD9-D8D323AEE2C4}" dt="2026-01-13T20:30:53.424" v="3006" actId="478"/>
          <ac:graphicFrameMkLst>
            <pc:docMk/>
            <pc:sldMk cId="3103316238" sldId="477"/>
            <ac:graphicFrameMk id="2" creationId="{362C7D0C-FD97-B145-CC84-6FD8747774BE}"/>
          </ac:graphicFrameMkLst>
        </pc:graphicFrameChg>
        <pc:graphicFrameChg chg="add mod">
          <ac:chgData name="Wington Vital" userId="812b19d0-4ae9-4dab-834a-8410187bd73b" providerId="ADAL" clId="{3C196417-411B-40C4-BCD9-D8D323AEE2C4}" dt="2026-01-13T20:31:40.330" v="3007"/>
          <ac:graphicFrameMkLst>
            <pc:docMk/>
            <pc:sldMk cId="3103316238" sldId="477"/>
            <ac:graphicFrameMk id="3" creationId="{457299CE-C074-6632-69FB-A097CC8D01D3}"/>
          </ac:graphicFrameMkLst>
        </pc:graphicFrameChg>
        <pc:picChg chg="del">
          <ac:chgData name="Wington Vital" userId="812b19d0-4ae9-4dab-834a-8410187bd73b" providerId="ADAL" clId="{3C196417-411B-40C4-BCD9-D8D323AEE2C4}" dt="2026-01-13T20:22:21.990" v="3004" actId="478"/>
          <ac:picMkLst>
            <pc:docMk/>
            <pc:sldMk cId="3103316238" sldId="477"/>
            <ac:picMk id="4" creationId="{D1A839DC-45E9-9AD0-729A-45D78B534DFA}"/>
          </ac:picMkLst>
        </pc:picChg>
        <pc:picChg chg="add mod">
          <ac:chgData name="Wington Vital" userId="812b19d0-4ae9-4dab-834a-8410187bd73b" providerId="ADAL" clId="{3C196417-411B-40C4-BCD9-D8D323AEE2C4}" dt="2026-01-13T20:37:04.166" v="3033"/>
          <ac:picMkLst>
            <pc:docMk/>
            <pc:sldMk cId="3103316238" sldId="477"/>
            <ac:picMk id="13" creationId="{C13D9279-09B9-FD06-62D4-61DB90497085}"/>
          </ac:picMkLst>
        </pc:picChg>
        <pc:picChg chg="add mod">
          <ac:chgData name="Wington Vital" userId="812b19d0-4ae9-4dab-834a-8410187bd73b" providerId="ADAL" clId="{3C196417-411B-40C4-BCD9-D8D323AEE2C4}" dt="2026-01-13T20:37:04.166" v="3033"/>
          <ac:picMkLst>
            <pc:docMk/>
            <pc:sldMk cId="3103316238" sldId="477"/>
            <ac:picMk id="15" creationId="{497E39FF-437E-86A5-4279-45595B326CCB}"/>
          </ac:picMkLst>
        </pc:picChg>
        <pc:picChg chg="add mod">
          <ac:chgData name="Wington Vital" userId="812b19d0-4ae9-4dab-834a-8410187bd73b" providerId="ADAL" clId="{3C196417-411B-40C4-BCD9-D8D323AEE2C4}" dt="2026-01-13T20:39:57.864" v="3315" actId="1076"/>
          <ac:picMkLst>
            <pc:docMk/>
            <pc:sldMk cId="3103316238" sldId="477"/>
            <ac:picMk id="19" creationId="{CBE34270-9A92-28B8-5156-A1DD0AC71B3F}"/>
          </ac:picMkLst>
        </pc:picChg>
        <pc:picChg chg="add del mod">
          <ac:chgData name="Wington Vital" userId="812b19d0-4ae9-4dab-834a-8410187bd73b" providerId="ADAL" clId="{3C196417-411B-40C4-BCD9-D8D323AEE2C4}" dt="2026-01-13T20:37:10.920" v="3035" actId="478"/>
          <ac:picMkLst>
            <pc:docMk/>
            <pc:sldMk cId="3103316238" sldId="477"/>
            <ac:picMk id="21" creationId="{1E6D90A4-9B21-864E-3734-7B02F3C69FA0}"/>
          </ac:picMkLst>
        </pc:picChg>
      </pc:sldChg>
      <pc:sldChg chg="del">
        <pc:chgData name="Wington Vital" userId="812b19d0-4ae9-4dab-834a-8410187bd73b" providerId="ADAL" clId="{3C196417-411B-40C4-BCD9-D8D323AEE2C4}" dt="2026-01-13T18:52:28.196" v="28" actId="47"/>
        <pc:sldMkLst>
          <pc:docMk/>
          <pc:sldMk cId="896981672" sldId="478"/>
        </pc:sldMkLst>
      </pc:sldChg>
      <pc:sldChg chg="addSp delSp modSp add mod">
        <pc:chgData name="Wington Vital" userId="812b19d0-4ae9-4dab-834a-8410187bd73b" providerId="ADAL" clId="{3C196417-411B-40C4-BCD9-D8D323AEE2C4}" dt="2026-01-13T20:47:50.561" v="3506" actId="1076"/>
        <pc:sldMkLst>
          <pc:docMk/>
          <pc:sldMk cId="1801174408" sldId="478"/>
        </pc:sldMkLst>
        <pc:spChg chg="add mod">
          <ac:chgData name="Wington Vital" userId="812b19d0-4ae9-4dab-834a-8410187bd73b" providerId="ADAL" clId="{3C196417-411B-40C4-BCD9-D8D323AEE2C4}" dt="2026-01-13T20:47:50.561" v="3506" actId="1076"/>
          <ac:spMkLst>
            <pc:docMk/>
            <pc:sldMk cId="1801174408" sldId="478"/>
            <ac:spMk id="3" creationId="{933FA944-BAE1-7C2A-7C4C-4A1D1786823C}"/>
          </ac:spMkLst>
        </pc:spChg>
        <pc:spChg chg="add mod">
          <ac:chgData name="Wington Vital" userId="812b19d0-4ae9-4dab-834a-8410187bd73b" providerId="ADAL" clId="{3C196417-411B-40C4-BCD9-D8D323AEE2C4}" dt="2026-01-13T20:43:57.231" v="3454" actId="14100"/>
          <ac:spMkLst>
            <pc:docMk/>
            <pc:sldMk cId="1801174408" sldId="478"/>
            <ac:spMk id="13" creationId="{AEF61FAE-7A8E-8B02-81F8-35CC9C174956}"/>
          </ac:spMkLst>
        </pc:spChg>
        <pc:spChg chg="mod">
          <ac:chgData name="Wington Vital" userId="812b19d0-4ae9-4dab-834a-8410187bd73b" providerId="ADAL" clId="{3C196417-411B-40C4-BCD9-D8D323AEE2C4}" dt="2026-01-13T20:42:20.424" v="3427"/>
          <ac:spMkLst>
            <pc:docMk/>
            <pc:sldMk cId="1801174408" sldId="478"/>
            <ac:spMk id="16" creationId="{E4E9EDAF-073C-89F8-08C5-7E3F820BE85A}"/>
          </ac:spMkLst>
        </pc:spChg>
        <pc:spChg chg="del">
          <ac:chgData name="Wington Vital" userId="812b19d0-4ae9-4dab-834a-8410187bd73b" providerId="ADAL" clId="{3C196417-411B-40C4-BCD9-D8D323AEE2C4}" dt="2026-01-13T20:40:49.035" v="3371" actId="478"/>
          <ac:spMkLst>
            <pc:docMk/>
            <pc:sldMk cId="1801174408" sldId="478"/>
            <ac:spMk id="22" creationId="{49208753-8360-330D-E120-7D4B102ADEEF}"/>
          </ac:spMkLst>
        </pc:spChg>
        <pc:spChg chg="mod">
          <ac:chgData name="Wington Vital" userId="812b19d0-4ae9-4dab-834a-8410187bd73b" providerId="ADAL" clId="{3C196417-411B-40C4-BCD9-D8D323AEE2C4}" dt="2026-01-13T20:43:48.279" v="3450" actId="1076"/>
          <ac:spMkLst>
            <pc:docMk/>
            <pc:sldMk cId="1801174408" sldId="478"/>
            <ac:spMk id="23" creationId="{9931D311-3AE7-EC62-B145-02AB41B75CEE}"/>
          </ac:spMkLst>
        </pc:spChg>
        <pc:picChg chg="add mod">
          <ac:chgData name="Wington Vital" userId="812b19d0-4ae9-4dab-834a-8410187bd73b" providerId="ADAL" clId="{3C196417-411B-40C4-BCD9-D8D323AEE2C4}" dt="2026-01-13T20:43:24.517" v="3440"/>
          <ac:picMkLst>
            <pc:docMk/>
            <pc:sldMk cId="1801174408" sldId="478"/>
            <ac:picMk id="5" creationId="{7285101C-1FCB-15D4-795F-135A44827459}"/>
          </ac:picMkLst>
        </pc:picChg>
        <pc:picChg chg="add mod">
          <ac:chgData name="Wington Vital" userId="812b19d0-4ae9-4dab-834a-8410187bd73b" providerId="ADAL" clId="{3C196417-411B-40C4-BCD9-D8D323AEE2C4}" dt="2026-01-13T20:43:24.517" v="3440"/>
          <ac:picMkLst>
            <pc:docMk/>
            <pc:sldMk cId="1801174408" sldId="478"/>
            <ac:picMk id="7" creationId="{80E99B55-5BB4-A115-889D-B8183EEC22DE}"/>
          </ac:picMkLst>
        </pc:picChg>
        <pc:picChg chg="add mod">
          <ac:chgData name="Wington Vital" userId="812b19d0-4ae9-4dab-834a-8410187bd73b" providerId="ADAL" clId="{3C196417-411B-40C4-BCD9-D8D323AEE2C4}" dt="2026-01-13T20:43:59.715" v="3455" actId="1076"/>
          <ac:picMkLst>
            <pc:docMk/>
            <pc:sldMk cId="1801174408" sldId="478"/>
            <ac:picMk id="11" creationId="{0CF873AB-0880-4C3F-2C19-9B0A8A087A2A}"/>
          </ac:picMkLst>
        </pc:picChg>
        <pc:picChg chg="del">
          <ac:chgData name="Wington Vital" userId="812b19d0-4ae9-4dab-834a-8410187bd73b" providerId="ADAL" clId="{3C196417-411B-40C4-BCD9-D8D323AEE2C4}" dt="2026-01-13T20:40:50.474" v="3372" actId="478"/>
          <ac:picMkLst>
            <pc:docMk/>
            <pc:sldMk cId="1801174408" sldId="478"/>
            <ac:picMk id="19" creationId="{0AD49733-A464-BD9B-98FA-940598EF7D3E}"/>
          </ac:picMkLst>
        </pc:picChg>
      </pc:sldChg>
      <pc:sldChg chg="del">
        <pc:chgData name="Wington Vital" userId="812b19d0-4ae9-4dab-834a-8410187bd73b" providerId="ADAL" clId="{3C196417-411B-40C4-BCD9-D8D323AEE2C4}" dt="2026-01-13T18:52:33.137" v="54" actId="47"/>
        <pc:sldMkLst>
          <pc:docMk/>
          <pc:sldMk cId="409324994" sldId="479"/>
        </pc:sldMkLst>
      </pc:sldChg>
      <pc:sldChg chg="modSp add mod">
        <pc:chgData name="Wington Vital" userId="812b19d0-4ae9-4dab-834a-8410187bd73b" providerId="ADAL" clId="{3C196417-411B-40C4-BCD9-D8D323AEE2C4}" dt="2026-01-13T20:57:58.451" v="3597" actId="1076"/>
        <pc:sldMkLst>
          <pc:docMk/>
          <pc:sldMk cId="2736243254" sldId="479"/>
        </pc:sldMkLst>
        <pc:spChg chg="mod">
          <ac:chgData name="Wington Vital" userId="812b19d0-4ae9-4dab-834a-8410187bd73b" providerId="ADAL" clId="{3C196417-411B-40C4-BCD9-D8D323AEE2C4}" dt="2026-01-13T20:57:58.451" v="3597" actId="1076"/>
          <ac:spMkLst>
            <pc:docMk/>
            <pc:sldMk cId="2736243254" sldId="479"/>
            <ac:spMk id="3" creationId="{030AE22C-DCE9-8676-DC9B-0B9664E3EE36}"/>
          </ac:spMkLst>
        </pc:spChg>
        <pc:spChg chg="mod">
          <ac:chgData name="Wington Vital" userId="812b19d0-4ae9-4dab-834a-8410187bd73b" providerId="ADAL" clId="{3C196417-411B-40C4-BCD9-D8D323AEE2C4}" dt="2026-01-13T20:44:36.524" v="3477" actId="20577"/>
          <ac:spMkLst>
            <pc:docMk/>
            <pc:sldMk cId="2736243254" sldId="479"/>
            <ac:spMk id="16" creationId="{B2AA6FD2-7817-5B05-865E-E26D689EF68D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4T16:33:18.477" v="4746" actId="14100"/>
        <pc:sldMkLst>
          <pc:docMk/>
          <pc:sldMk cId="1924732257" sldId="480"/>
        </pc:sldMkLst>
        <pc:spChg chg="del mod">
          <ac:chgData name="Wington Vital" userId="812b19d0-4ae9-4dab-834a-8410187bd73b" providerId="ADAL" clId="{3C196417-411B-40C4-BCD9-D8D323AEE2C4}" dt="2026-01-13T20:54:25.210" v="3567"/>
          <ac:spMkLst>
            <pc:docMk/>
            <pc:sldMk cId="1924732257" sldId="480"/>
            <ac:spMk id="3" creationId="{6A2DCFB6-F3F7-1DB9-35E5-B08651067E92}"/>
          </ac:spMkLst>
        </pc:spChg>
        <pc:spChg chg="del">
          <ac:chgData name="Wington Vital" userId="812b19d0-4ae9-4dab-834a-8410187bd73b" providerId="ADAL" clId="{3C196417-411B-40C4-BCD9-D8D323AEE2C4}" dt="2026-01-13T20:48:55.214" v="3510" actId="478"/>
          <ac:spMkLst>
            <pc:docMk/>
            <pc:sldMk cId="1924732257" sldId="480"/>
            <ac:spMk id="13" creationId="{331AB704-497E-C14B-84F3-D36BE58343A5}"/>
          </ac:spMkLst>
        </pc:spChg>
        <pc:spChg chg="mod">
          <ac:chgData name="Wington Vital" userId="812b19d0-4ae9-4dab-834a-8410187bd73b" providerId="ADAL" clId="{3C196417-411B-40C4-BCD9-D8D323AEE2C4}" dt="2026-01-13T21:34:15.058" v="3976" actId="1076"/>
          <ac:spMkLst>
            <pc:docMk/>
            <pc:sldMk cId="1924732257" sldId="480"/>
            <ac:spMk id="16" creationId="{1F5F4C5E-66C0-96D8-D766-8AE1B0B0CD88}"/>
          </ac:spMkLst>
        </pc:spChg>
        <pc:spChg chg="mod">
          <ac:chgData name="Wington Vital" userId="812b19d0-4ae9-4dab-834a-8410187bd73b" providerId="ADAL" clId="{3C196417-411B-40C4-BCD9-D8D323AEE2C4}" dt="2026-01-13T21:26:47.749" v="3630" actId="1076"/>
          <ac:spMkLst>
            <pc:docMk/>
            <pc:sldMk cId="1924732257" sldId="480"/>
            <ac:spMk id="17" creationId="{098AFA45-24C0-B9E5-DB5B-FC9CA0976644}"/>
          </ac:spMkLst>
        </pc:spChg>
        <pc:spChg chg="add mod">
          <ac:chgData name="Wington Vital" userId="812b19d0-4ae9-4dab-834a-8410187bd73b" providerId="ADAL" clId="{3C196417-411B-40C4-BCD9-D8D323AEE2C4}" dt="2026-01-13T21:34:33.284" v="3982" actId="1076"/>
          <ac:spMkLst>
            <pc:docMk/>
            <pc:sldMk cId="1924732257" sldId="480"/>
            <ac:spMk id="25" creationId="{9ABDF00C-B352-1DF7-276F-8FE80F44CE44}"/>
          </ac:spMkLst>
        </pc:spChg>
        <pc:spChg chg="add">
          <ac:chgData name="Wington Vital" userId="812b19d0-4ae9-4dab-834a-8410187bd73b" providerId="ADAL" clId="{3C196417-411B-40C4-BCD9-D8D323AEE2C4}" dt="2026-01-13T21:26:59.173" v="3635"/>
          <ac:spMkLst>
            <pc:docMk/>
            <pc:sldMk cId="1924732257" sldId="480"/>
            <ac:spMk id="26" creationId="{64AB0F37-FD2B-7E49-F687-666AA5AE4ECC}"/>
          </ac:spMkLst>
        </pc:spChg>
        <pc:picChg chg="add del mod">
          <ac:chgData name="Wington Vital" userId="812b19d0-4ae9-4dab-834a-8410187bd73b" providerId="ADAL" clId="{3C196417-411B-40C4-BCD9-D8D323AEE2C4}" dt="2026-01-13T20:54:25.207" v="3565" actId="478"/>
          <ac:picMkLst>
            <pc:docMk/>
            <pc:sldMk cId="1924732257" sldId="480"/>
            <ac:picMk id="4" creationId="{B5A6633D-3935-2D99-35D8-29FC9396091A}"/>
          </ac:picMkLst>
        </pc:picChg>
        <pc:picChg chg="add mod">
          <ac:chgData name="Wington Vital" userId="812b19d0-4ae9-4dab-834a-8410187bd73b" providerId="ADAL" clId="{3C196417-411B-40C4-BCD9-D8D323AEE2C4}" dt="2026-01-13T20:54:28.291" v="3572"/>
          <ac:picMkLst>
            <pc:docMk/>
            <pc:sldMk cId="1924732257" sldId="480"/>
            <ac:picMk id="6" creationId="{5F39BC1A-6AF0-2B19-EE12-BF3127A5B245}"/>
          </ac:picMkLst>
        </pc:picChg>
        <pc:picChg chg="add mod">
          <ac:chgData name="Wington Vital" userId="812b19d0-4ae9-4dab-834a-8410187bd73b" providerId="ADAL" clId="{3C196417-411B-40C4-BCD9-D8D323AEE2C4}" dt="2026-01-13T20:55:35.477" v="3583" actId="1076"/>
          <ac:picMkLst>
            <pc:docMk/>
            <pc:sldMk cId="1924732257" sldId="480"/>
            <ac:picMk id="8" creationId="{738FFAF6-63F4-2A69-429D-5E87260F8819}"/>
          </ac:picMkLst>
        </pc:picChg>
        <pc:picChg chg="del">
          <ac:chgData name="Wington Vital" userId="812b19d0-4ae9-4dab-834a-8410187bd73b" providerId="ADAL" clId="{3C196417-411B-40C4-BCD9-D8D323AEE2C4}" dt="2026-01-13T20:48:50.408" v="3509" actId="478"/>
          <ac:picMkLst>
            <pc:docMk/>
            <pc:sldMk cId="1924732257" sldId="480"/>
            <ac:picMk id="11" creationId="{3C2F5304-1602-F109-6A21-B0E265238959}"/>
          </ac:picMkLst>
        </pc:picChg>
        <pc:picChg chg="add del mod">
          <ac:chgData name="Wington Vital" userId="812b19d0-4ae9-4dab-834a-8410187bd73b" providerId="ADAL" clId="{3C196417-411B-40C4-BCD9-D8D323AEE2C4}" dt="2026-01-13T20:55:35.477" v="3583" actId="1076"/>
          <ac:picMkLst>
            <pc:docMk/>
            <pc:sldMk cId="1924732257" sldId="480"/>
            <ac:picMk id="14" creationId="{201B23CB-5E9B-9C06-B12E-E9E02A3F66A7}"/>
          </ac:picMkLst>
        </pc:picChg>
        <pc:picChg chg="add del mod">
          <ac:chgData name="Wington Vital" userId="812b19d0-4ae9-4dab-834a-8410187bd73b" providerId="ADAL" clId="{3C196417-411B-40C4-BCD9-D8D323AEE2C4}" dt="2026-01-13T20:57:24.100" v="3596" actId="478"/>
          <ac:picMkLst>
            <pc:docMk/>
            <pc:sldMk cId="1924732257" sldId="480"/>
            <ac:picMk id="18" creationId="{FDAFE2ED-8BF3-8BB0-95F8-AC193DC1992E}"/>
          </ac:picMkLst>
        </pc:picChg>
        <pc:picChg chg="add del mod">
          <ac:chgData name="Wington Vital" userId="812b19d0-4ae9-4dab-834a-8410187bd73b" providerId="ADAL" clId="{3C196417-411B-40C4-BCD9-D8D323AEE2C4}" dt="2026-01-13T21:24:35.310" v="3614" actId="478"/>
          <ac:picMkLst>
            <pc:docMk/>
            <pc:sldMk cId="1924732257" sldId="480"/>
            <ac:picMk id="20" creationId="{5093AEB4-ECD9-BA05-E276-943846443B7B}"/>
          </ac:picMkLst>
        </pc:picChg>
        <pc:picChg chg="add mod">
          <ac:chgData name="Wington Vital" userId="812b19d0-4ae9-4dab-834a-8410187bd73b" providerId="ADAL" clId="{3C196417-411B-40C4-BCD9-D8D323AEE2C4}" dt="2026-01-14T16:33:18.477" v="4746" actId="14100"/>
          <ac:picMkLst>
            <pc:docMk/>
            <pc:sldMk cId="1924732257" sldId="480"/>
            <ac:picMk id="22" creationId="{6A6D8C6F-23EC-1270-29A0-73D3D34E9190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3T21:34:53.881" v="3984" actId="113"/>
        <pc:sldMkLst>
          <pc:docMk/>
          <pc:sldMk cId="2147217627" sldId="481"/>
        </pc:sldMkLst>
        <pc:spChg chg="add mod">
          <ac:chgData name="Wington Vital" userId="812b19d0-4ae9-4dab-834a-8410187bd73b" providerId="ADAL" clId="{3C196417-411B-40C4-BCD9-D8D323AEE2C4}" dt="2026-01-13T21:34:53.881" v="3984" actId="113"/>
          <ac:spMkLst>
            <pc:docMk/>
            <pc:sldMk cId="2147217627" sldId="481"/>
            <ac:spMk id="5" creationId="{AC4B1F15-AFFB-9093-40D2-F97F83B33CEB}"/>
          </ac:spMkLst>
        </pc:spChg>
        <pc:spChg chg="add">
          <ac:chgData name="Wington Vital" userId="812b19d0-4ae9-4dab-834a-8410187bd73b" providerId="ADAL" clId="{3C196417-411B-40C4-BCD9-D8D323AEE2C4}" dt="2026-01-13T21:32:26.640" v="3836"/>
          <ac:spMkLst>
            <pc:docMk/>
            <pc:sldMk cId="2147217627" sldId="481"/>
            <ac:spMk id="6" creationId="{EEA85360-821A-C4B3-4FA7-3550EA77F14B}"/>
          </ac:spMkLst>
        </pc:spChg>
        <pc:spChg chg="mod">
          <ac:chgData name="Wington Vital" userId="812b19d0-4ae9-4dab-834a-8410187bd73b" providerId="ADAL" clId="{3C196417-411B-40C4-BCD9-D8D323AEE2C4}" dt="2026-01-13T21:33:48.026" v="3969" actId="2711"/>
          <ac:spMkLst>
            <pc:docMk/>
            <pc:sldMk cId="2147217627" sldId="481"/>
            <ac:spMk id="17" creationId="{3EFA0FD5-E801-C726-5BCA-C677DA90C6BD}"/>
          </ac:spMkLst>
        </pc:spChg>
        <pc:picChg chg="add mod">
          <ac:chgData name="Wington Vital" userId="812b19d0-4ae9-4dab-834a-8410187bd73b" providerId="ADAL" clId="{3C196417-411B-40C4-BCD9-D8D323AEE2C4}" dt="2026-01-13T21:30:34.434" v="3819" actId="1076"/>
          <ac:picMkLst>
            <pc:docMk/>
            <pc:sldMk cId="2147217627" sldId="481"/>
            <ac:picMk id="3" creationId="{399D5F97-894F-635B-8B43-7E3091222749}"/>
          </ac:picMkLst>
        </pc:picChg>
        <pc:picChg chg="del">
          <ac:chgData name="Wington Vital" userId="812b19d0-4ae9-4dab-834a-8410187bd73b" providerId="ADAL" clId="{3C196417-411B-40C4-BCD9-D8D323AEE2C4}" dt="2026-01-13T21:25:34.839" v="3621" actId="478"/>
          <ac:picMkLst>
            <pc:docMk/>
            <pc:sldMk cId="2147217627" sldId="481"/>
            <ac:picMk id="22" creationId="{F12815F4-2E17-928C-19F0-68B0B2ADC232}"/>
          </ac:picMkLst>
        </pc:picChg>
      </pc:sldChg>
      <pc:sldChg chg="del">
        <pc:chgData name="Wington Vital" userId="812b19d0-4ae9-4dab-834a-8410187bd73b" providerId="ADAL" clId="{3C196417-411B-40C4-BCD9-D8D323AEE2C4}" dt="2026-01-13T18:52:33.436" v="56" actId="47"/>
        <pc:sldMkLst>
          <pc:docMk/>
          <pc:sldMk cId="2639256675" sldId="481"/>
        </pc:sldMkLst>
      </pc:sldChg>
      <pc:sldChg chg="addSp delSp modSp add mod">
        <pc:chgData name="Wington Vital" userId="812b19d0-4ae9-4dab-834a-8410187bd73b" providerId="ADAL" clId="{3C196417-411B-40C4-BCD9-D8D323AEE2C4}" dt="2026-01-13T22:26:06.488" v="4625" actId="1076"/>
        <pc:sldMkLst>
          <pc:docMk/>
          <pc:sldMk cId="414010657" sldId="482"/>
        </pc:sldMkLst>
        <pc:spChg chg="add del mod">
          <ac:chgData name="Wington Vital" userId="812b19d0-4ae9-4dab-834a-8410187bd73b" providerId="ADAL" clId="{3C196417-411B-40C4-BCD9-D8D323AEE2C4}" dt="2026-01-13T21:37:01.913" v="4020" actId="47"/>
          <ac:spMkLst>
            <pc:docMk/>
            <pc:sldMk cId="414010657" sldId="482"/>
            <ac:spMk id="5" creationId="{59F8D708-081E-31B8-8F82-40E9D027887A}"/>
          </ac:spMkLst>
        </pc:spChg>
        <pc:spChg chg="mod">
          <ac:chgData name="Wington Vital" userId="812b19d0-4ae9-4dab-834a-8410187bd73b" providerId="ADAL" clId="{3C196417-411B-40C4-BCD9-D8D323AEE2C4}" dt="2026-01-13T22:26:06.488" v="4625" actId="1076"/>
          <ac:spMkLst>
            <pc:docMk/>
            <pc:sldMk cId="414010657" sldId="482"/>
            <ac:spMk id="17" creationId="{D3931334-8BDE-42C3-0B37-0FD6135A99F8}"/>
          </ac:spMkLst>
        </pc:spChg>
        <pc:picChg chg="mod">
          <ac:chgData name="Wington Vital" userId="812b19d0-4ae9-4dab-834a-8410187bd73b" providerId="ADAL" clId="{3C196417-411B-40C4-BCD9-D8D323AEE2C4}" dt="2026-01-13T21:36:14.569" v="4001" actId="14100"/>
          <ac:picMkLst>
            <pc:docMk/>
            <pc:sldMk cId="414010657" sldId="482"/>
            <ac:picMk id="3" creationId="{79DDB540-5ED3-BF29-B9B7-79A247139DDA}"/>
          </ac:picMkLst>
        </pc:picChg>
      </pc:sldChg>
      <pc:sldChg chg="del">
        <pc:chgData name="Wington Vital" userId="812b19d0-4ae9-4dab-834a-8410187bd73b" providerId="ADAL" clId="{3C196417-411B-40C4-BCD9-D8D323AEE2C4}" dt="2026-01-13T18:52:32.195" v="50" actId="47"/>
        <pc:sldMkLst>
          <pc:docMk/>
          <pc:sldMk cId="888016103" sldId="482"/>
        </pc:sldMkLst>
      </pc:sldChg>
      <pc:sldChg chg="del">
        <pc:chgData name="Wington Vital" userId="812b19d0-4ae9-4dab-834a-8410187bd73b" providerId="ADAL" clId="{3C196417-411B-40C4-BCD9-D8D323AEE2C4}" dt="2026-01-13T18:52:31.904" v="49" actId="47"/>
        <pc:sldMkLst>
          <pc:docMk/>
          <pc:sldMk cId="232610602" sldId="483"/>
        </pc:sldMkLst>
      </pc:sldChg>
      <pc:sldChg chg="modSp add mod">
        <pc:chgData name="Wington Vital" userId="812b19d0-4ae9-4dab-834a-8410187bd73b" providerId="ADAL" clId="{3C196417-411B-40C4-BCD9-D8D323AEE2C4}" dt="2026-01-13T21:58:11.390" v="4273" actId="1076"/>
        <pc:sldMkLst>
          <pc:docMk/>
          <pc:sldMk cId="3599477250" sldId="483"/>
        </pc:sldMkLst>
        <pc:spChg chg="mod">
          <ac:chgData name="Wington Vital" userId="812b19d0-4ae9-4dab-834a-8410187bd73b" providerId="ADAL" clId="{3C196417-411B-40C4-BCD9-D8D323AEE2C4}" dt="2026-01-13T21:58:11.390" v="4273" actId="1076"/>
          <ac:spMkLst>
            <pc:docMk/>
            <pc:sldMk cId="3599477250" sldId="483"/>
            <ac:spMk id="17" creationId="{6F517338-D06F-67A0-F3DB-5CA26CDFEB67}"/>
          </ac:spMkLst>
        </pc:spChg>
        <pc:picChg chg="mod">
          <ac:chgData name="Wington Vital" userId="812b19d0-4ae9-4dab-834a-8410187bd73b" providerId="ADAL" clId="{3C196417-411B-40C4-BCD9-D8D323AEE2C4}" dt="2026-01-13T21:58:08.418" v="4272" actId="1076"/>
          <ac:picMkLst>
            <pc:docMk/>
            <pc:sldMk cId="3599477250" sldId="483"/>
            <ac:picMk id="3" creationId="{31F9FC2B-4BBE-699F-6AF6-4A6DAD95821C}"/>
          </ac:picMkLst>
        </pc:picChg>
      </pc:sldChg>
      <pc:sldChg chg="addSp modSp add mod">
        <pc:chgData name="Wington Vital" userId="812b19d0-4ae9-4dab-834a-8410187bd73b" providerId="ADAL" clId="{3C196417-411B-40C4-BCD9-D8D323AEE2C4}" dt="2026-01-13T21:39:11.684" v="4057" actId="1076"/>
        <pc:sldMkLst>
          <pc:docMk/>
          <pc:sldMk cId="2910368476" sldId="484"/>
        </pc:sldMkLst>
        <pc:spChg chg="add mod">
          <ac:chgData name="Wington Vital" userId="812b19d0-4ae9-4dab-834a-8410187bd73b" providerId="ADAL" clId="{3C196417-411B-40C4-BCD9-D8D323AEE2C4}" dt="2026-01-13T21:39:04.629" v="4055" actId="113"/>
          <ac:spMkLst>
            <pc:docMk/>
            <pc:sldMk cId="2910368476" sldId="484"/>
            <ac:spMk id="4" creationId="{208C8CAE-DE67-B3A1-A104-8AF0501C30D9}"/>
          </ac:spMkLst>
        </pc:spChg>
        <pc:spChg chg="mod">
          <ac:chgData name="Wington Vital" userId="812b19d0-4ae9-4dab-834a-8410187bd73b" providerId="ADAL" clId="{3C196417-411B-40C4-BCD9-D8D323AEE2C4}" dt="2026-01-13T21:39:07.226" v="4056" actId="1076"/>
          <ac:spMkLst>
            <pc:docMk/>
            <pc:sldMk cId="2910368476" sldId="484"/>
            <ac:spMk id="17" creationId="{C0BF598C-1CC0-1DA4-54DA-BE7133BC3145}"/>
          </ac:spMkLst>
        </pc:spChg>
        <pc:picChg chg="mod">
          <ac:chgData name="Wington Vital" userId="812b19d0-4ae9-4dab-834a-8410187bd73b" providerId="ADAL" clId="{3C196417-411B-40C4-BCD9-D8D323AEE2C4}" dt="2026-01-13T21:39:11.684" v="4057" actId="1076"/>
          <ac:picMkLst>
            <pc:docMk/>
            <pc:sldMk cId="2910368476" sldId="484"/>
            <ac:picMk id="3" creationId="{E68D6875-930F-B246-9B3D-580EFD1FDD40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3T22:26:20.651" v="4627" actId="20577"/>
        <pc:sldMkLst>
          <pc:docMk/>
          <pc:sldMk cId="1480431931" sldId="485"/>
        </pc:sldMkLst>
        <pc:spChg chg="del mod">
          <ac:chgData name="Wington Vital" userId="812b19d0-4ae9-4dab-834a-8410187bd73b" providerId="ADAL" clId="{3C196417-411B-40C4-BCD9-D8D323AEE2C4}" dt="2026-01-13T21:41:39.307" v="4106"/>
          <ac:spMkLst>
            <pc:docMk/>
            <pc:sldMk cId="1480431931" sldId="485"/>
            <ac:spMk id="4" creationId="{1B631B34-CC7A-2950-0A2F-1174A6303B79}"/>
          </ac:spMkLst>
        </pc:spChg>
        <pc:spChg chg="add">
          <ac:chgData name="Wington Vital" userId="812b19d0-4ae9-4dab-834a-8410187bd73b" providerId="ADAL" clId="{3C196417-411B-40C4-BCD9-D8D323AEE2C4}" dt="2026-01-13T21:41:35.845" v="4104"/>
          <ac:spMkLst>
            <pc:docMk/>
            <pc:sldMk cId="1480431931" sldId="485"/>
            <ac:spMk id="13" creationId="{130DF696-8FA2-64CD-C8C1-D658145E7BD1}"/>
          </ac:spMkLst>
        </pc:spChg>
        <pc:spChg chg="add del mod">
          <ac:chgData name="Wington Vital" userId="812b19d0-4ae9-4dab-834a-8410187bd73b" providerId="ADAL" clId="{3C196417-411B-40C4-BCD9-D8D323AEE2C4}" dt="2026-01-13T21:42:04.285" v="4117"/>
          <ac:spMkLst>
            <pc:docMk/>
            <pc:sldMk cId="1480431931" sldId="485"/>
            <ac:spMk id="14" creationId="{C5CB4D4F-8AE8-9B2D-30EA-41132E3ED2DA}"/>
          </ac:spMkLst>
        </pc:spChg>
        <pc:spChg chg="add">
          <ac:chgData name="Wington Vital" userId="812b19d0-4ae9-4dab-834a-8410187bd73b" providerId="ADAL" clId="{3C196417-411B-40C4-BCD9-D8D323AEE2C4}" dt="2026-01-13T21:41:51.795" v="4111"/>
          <ac:spMkLst>
            <pc:docMk/>
            <pc:sldMk cId="1480431931" sldId="485"/>
            <ac:spMk id="15" creationId="{C5B72A7F-91DB-686F-2A97-B5A38C792D24}"/>
          </ac:spMkLst>
        </pc:spChg>
        <pc:spChg chg="mod">
          <ac:chgData name="Wington Vital" userId="812b19d0-4ae9-4dab-834a-8410187bd73b" providerId="ADAL" clId="{3C196417-411B-40C4-BCD9-D8D323AEE2C4}" dt="2026-01-13T21:39:47.966" v="4093" actId="20577"/>
          <ac:spMkLst>
            <pc:docMk/>
            <pc:sldMk cId="1480431931" sldId="485"/>
            <ac:spMk id="16" creationId="{379155AF-9D76-9072-B799-43B4F9295137}"/>
          </ac:spMkLst>
        </pc:spChg>
        <pc:spChg chg="del mod">
          <ac:chgData name="Wington Vital" userId="812b19d0-4ae9-4dab-834a-8410187bd73b" providerId="ADAL" clId="{3C196417-411B-40C4-BCD9-D8D323AEE2C4}" dt="2026-01-13T21:41:39.308" v="4108"/>
          <ac:spMkLst>
            <pc:docMk/>
            <pc:sldMk cId="1480431931" sldId="485"/>
            <ac:spMk id="17" creationId="{E4F14F67-9E13-E81D-1934-0481ED93D8E6}"/>
          </ac:spMkLst>
        </pc:spChg>
        <pc:spChg chg="add">
          <ac:chgData name="Wington Vital" userId="812b19d0-4ae9-4dab-834a-8410187bd73b" providerId="ADAL" clId="{3C196417-411B-40C4-BCD9-D8D323AEE2C4}" dt="2026-01-13T21:41:56.003" v="4113"/>
          <ac:spMkLst>
            <pc:docMk/>
            <pc:sldMk cId="1480431931" sldId="485"/>
            <ac:spMk id="18" creationId="{0BE8126B-C811-9C12-D348-8BC14B4DAA4F}"/>
          </ac:spMkLst>
        </pc:spChg>
        <pc:spChg chg="add">
          <ac:chgData name="Wington Vital" userId="812b19d0-4ae9-4dab-834a-8410187bd73b" providerId="ADAL" clId="{3C196417-411B-40C4-BCD9-D8D323AEE2C4}" dt="2026-01-13T21:41:59.979" v="4115"/>
          <ac:spMkLst>
            <pc:docMk/>
            <pc:sldMk cId="1480431931" sldId="485"/>
            <ac:spMk id="19" creationId="{B2170758-D2D0-D848-0941-F5553DEFE557}"/>
          </ac:spMkLst>
        </pc:spChg>
        <pc:spChg chg="add mod">
          <ac:chgData name="Wington Vital" userId="812b19d0-4ae9-4dab-834a-8410187bd73b" providerId="ADAL" clId="{3C196417-411B-40C4-BCD9-D8D323AEE2C4}" dt="2026-01-13T21:42:06.125" v="4120" actId="20577"/>
          <ac:spMkLst>
            <pc:docMk/>
            <pc:sldMk cId="1480431931" sldId="485"/>
            <ac:spMk id="20" creationId="{57B6D162-971A-3C16-512F-E71D4F2DDE91}"/>
          </ac:spMkLst>
        </pc:spChg>
        <pc:spChg chg="add mod">
          <ac:chgData name="Wington Vital" userId="812b19d0-4ae9-4dab-834a-8410187bd73b" providerId="ADAL" clId="{3C196417-411B-40C4-BCD9-D8D323AEE2C4}" dt="2026-01-13T22:26:20.651" v="4627" actId="20577"/>
          <ac:spMkLst>
            <pc:docMk/>
            <pc:sldMk cId="1480431931" sldId="485"/>
            <ac:spMk id="22" creationId="{0070F162-D76C-E4FA-5B4E-C26075EB7842}"/>
          </ac:spMkLst>
        </pc:spChg>
        <pc:picChg chg="del">
          <ac:chgData name="Wington Vital" userId="812b19d0-4ae9-4dab-834a-8410187bd73b" providerId="ADAL" clId="{3C196417-411B-40C4-BCD9-D8D323AEE2C4}" dt="2026-01-13T21:39:22.134" v="4059" actId="478"/>
          <ac:picMkLst>
            <pc:docMk/>
            <pc:sldMk cId="1480431931" sldId="485"/>
            <ac:picMk id="3" creationId="{261FCA6E-D749-30CA-A020-46A2BE82A3E6}"/>
          </ac:picMkLst>
        </pc:picChg>
        <pc:picChg chg="add mod">
          <ac:chgData name="Wington Vital" userId="812b19d0-4ae9-4dab-834a-8410187bd73b" providerId="ADAL" clId="{3C196417-411B-40C4-BCD9-D8D323AEE2C4}" dt="2026-01-13T21:40:22.441" v="4094"/>
          <ac:picMkLst>
            <pc:docMk/>
            <pc:sldMk cId="1480431931" sldId="485"/>
            <ac:picMk id="6" creationId="{1BCB80E7-0504-EE2D-97F7-A29521BA5767}"/>
          </ac:picMkLst>
        </pc:picChg>
        <pc:picChg chg="add mod">
          <ac:chgData name="Wington Vital" userId="812b19d0-4ae9-4dab-834a-8410187bd73b" providerId="ADAL" clId="{3C196417-411B-40C4-BCD9-D8D323AEE2C4}" dt="2026-01-13T21:40:22.441" v="4094"/>
          <ac:picMkLst>
            <pc:docMk/>
            <pc:sldMk cId="1480431931" sldId="485"/>
            <ac:picMk id="8" creationId="{ED4AC6EC-96EA-44DB-A214-2CB72CF4B7EC}"/>
          </ac:picMkLst>
        </pc:picChg>
        <pc:picChg chg="add mod">
          <ac:chgData name="Wington Vital" userId="812b19d0-4ae9-4dab-834a-8410187bd73b" providerId="ADAL" clId="{3C196417-411B-40C4-BCD9-D8D323AEE2C4}" dt="2026-01-13T21:47:13.958" v="4125" actId="14100"/>
          <ac:picMkLst>
            <pc:docMk/>
            <pc:sldMk cId="1480431931" sldId="485"/>
            <ac:picMk id="12" creationId="{70D3CECD-C537-5B4E-BF6B-36F36E980BE1}"/>
          </ac:picMkLst>
        </pc:picChg>
      </pc:sldChg>
      <pc:sldChg chg="delSp modSp add mod">
        <pc:chgData name="Wington Vital" userId="812b19d0-4ae9-4dab-834a-8410187bd73b" providerId="ADAL" clId="{3C196417-411B-40C4-BCD9-D8D323AEE2C4}" dt="2026-01-13T21:53:30.329" v="4207" actId="1076"/>
        <pc:sldMkLst>
          <pc:docMk/>
          <pc:sldMk cId="2766679011" sldId="486"/>
        </pc:sldMkLst>
        <pc:spChg chg="mod">
          <ac:chgData name="Wington Vital" userId="812b19d0-4ae9-4dab-834a-8410187bd73b" providerId="ADAL" clId="{3C196417-411B-40C4-BCD9-D8D323AEE2C4}" dt="2026-01-13T21:50:11.425" v="4181" actId="1076"/>
          <ac:spMkLst>
            <pc:docMk/>
            <pc:sldMk cId="2766679011" sldId="486"/>
            <ac:spMk id="10" creationId="{7283CABA-29D1-7E05-3AC8-1A21D29FABAB}"/>
          </ac:spMkLst>
        </pc:spChg>
        <pc:spChg chg="mod">
          <ac:chgData name="Wington Vital" userId="812b19d0-4ae9-4dab-834a-8410187bd73b" providerId="ADAL" clId="{3C196417-411B-40C4-BCD9-D8D323AEE2C4}" dt="2026-01-13T21:49:27.291" v="4169" actId="20577"/>
          <ac:spMkLst>
            <pc:docMk/>
            <pc:sldMk cId="2766679011" sldId="486"/>
            <ac:spMk id="16" creationId="{14976531-2138-DEAD-6EC8-E094260505BA}"/>
          </ac:spMkLst>
        </pc:spChg>
        <pc:spChg chg="mod">
          <ac:chgData name="Wington Vital" userId="812b19d0-4ae9-4dab-834a-8410187bd73b" providerId="ADAL" clId="{3C196417-411B-40C4-BCD9-D8D323AEE2C4}" dt="2026-01-13T21:53:30.329" v="4207" actId="1076"/>
          <ac:spMkLst>
            <pc:docMk/>
            <pc:sldMk cId="2766679011" sldId="486"/>
            <ac:spMk id="22" creationId="{DDCE1594-AF69-9751-7828-27709D7A5294}"/>
          </ac:spMkLst>
        </pc:spChg>
        <pc:picChg chg="del">
          <ac:chgData name="Wington Vital" userId="812b19d0-4ae9-4dab-834a-8410187bd73b" providerId="ADAL" clId="{3C196417-411B-40C4-BCD9-D8D323AEE2C4}" dt="2026-01-13T21:49:29.419" v="4170" actId="478"/>
          <ac:picMkLst>
            <pc:docMk/>
            <pc:sldMk cId="2766679011" sldId="486"/>
            <ac:picMk id="12" creationId="{DD9632FA-F403-D942-2AB0-B14B8774B362}"/>
          </ac:picMkLst>
        </pc:picChg>
      </pc:sldChg>
      <pc:sldChg chg="modSp add mod">
        <pc:chgData name="Wington Vital" userId="812b19d0-4ae9-4dab-834a-8410187bd73b" providerId="ADAL" clId="{3C196417-411B-40C4-BCD9-D8D323AEE2C4}" dt="2026-01-13T22:00:20.603" v="4340" actId="14100"/>
        <pc:sldMkLst>
          <pc:docMk/>
          <pc:sldMk cId="4292232046" sldId="487"/>
        </pc:sldMkLst>
        <pc:spChg chg="mod">
          <ac:chgData name="Wington Vital" userId="812b19d0-4ae9-4dab-834a-8410187bd73b" providerId="ADAL" clId="{3C196417-411B-40C4-BCD9-D8D323AEE2C4}" dt="2026-01-13T21:55:48.613" v="4263" actId="20577"/>
          <ac:spMkLst>
            <pc:docMk/>
            <pc:sldMk cId="4292232046" sldId="487"/>
            <ac:spMk id="16" creationId="{C7CF429A-7A1F-EAE2-54BC-A5E21EEE979B}"/>
          </ac:spMkLst>
        </pc:spChg>
        <pc:spChg chg="mod">
          <ac:chgData name="Wington Vital" userId="812b19d0-4ae9-4dab-834a-8410187bd73b" providerId="ADAL" clId="{3C196417-411B-40C4-BCD9-D8D323AEE2C4}" dt="2026-01-13T22:00:20.603" v="4340" actId="14100"/>
          <ac:spMkLst>
            <pc:docMk/>
            <pc:sldMk cId="4292232046" sldId="487"/>
            <ac:spMk id="22" creationId="{BBF97470-6946-55EA-7B1C-CE521D737845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3T22:07:10.901" v="4486" actId="1076"/>
        <pc:sldMkLst>
          <pc:docMk/>
          <pc:sldMk cId="2584553272" sldId="488"/>
        </pc:sldMkLst>
        <pc:spChg chg="add mod">
          <ac:chgData name="Wington Vital" userId="812b19d0-4ae9-4dab-834a-8410187bd73b" providerId="ADAL" clId="{3C196417-411B-40C4-BCD9-D8D323AEE2C4}" dt="2026-01-13T22:07:10.901" v="4486" actId="1076"/>
          <ac:spMkLst>
            <pc:docMk/>
            <pc:sldMk cId="2584553272" sldId="488"/>
            <ac:spMk id="3" creationId="{25449132-5CA8-7ADF-6F77-6FC9DCB6F634}"/>
          </ac:spMkLst>
        </pc:spChg>
        <pc:spChg chg="mod">
          <ac:chgData name="Wington Vital" userId="812b19d0-4ae9-4dab-834a-8410187bd73b" providerId="ADAL" clId="{3C196417-411B-40C4-BCD9-D8D323AEE2C4}" dt="2026-01-13T22:01:15.583" v="4378"/>
          <ac:spMkLst>
            <pc:docMk/>
            <pc:sldMk cId="2584553272" sldId="488"/>
            <ac:spMk id="16" creationId="{3E43C3DC-EF13-23D5-A48D-99F211CD1665}"/>
          </ac:spMkLst>
        </pc:spChg>
        <pc:spChg chg="del mod">
          <ac:chgData name="Wington Vital" userId="812b19d0-4ae9-4dab-834a-8410187bd73b" providerId="ADAL" clId="{3C196417-411B-40C4-BCD9-D8D323AEE2C4}" dt="2026-01-13T21:59:56.578" v="4339"/>
          <ac:spMkLst>
            <pc:docMk/>
            <pc:sldMk cId="2584553272" sldId="488"/>
            <ac:spMk id="22" creationId="{D0FC628E-E6B8-CAAD-C192-D14374768AD5}"/>
          </ac:spMkLst>
        </pc:spChg>
      </pc:sldChg>
      <pc:sldChg chg="del">
        <pc:chgData name="Wington Vital" userId="812b19d0-4ae9-4dab-834a-8410187bd73b" providerId="ADAL" clId="{3C196417-411B-40C4-BCD9-D8D323AEE2C4}" dt="2026-01-13T18:52:32.242" v="51" actId="47"/>
        <pc:sldMkLst>
          <pc:docMk/>
          <pc:sldMk cId="1012367" sldId="489"/>
        </pc:sldMkLst>
      </pc:sldChg>
      <pc:sldChg chg="modSp add mod">
        <pc:chgData name="Wington Vital" userId="812b19d0-4ae9-4dab-834a-8410187bd73b" providerId="ADAL" clId="{3C196417-411B-40C4-BCD9-D8D323AEE2C4}" dt="2026-01-13T22:03:36.180" v="4427" actId="1076"/>
        <pc:sldMkLst>
          <pc:docMk/>
          <pc:sldMk cId="1311107608" sldId="489"/>
        </pc:sldMkLst>
        <pc:spChg chg="mod">
          <ac:chgData name="Wington Vital" userId="812b19d0-4ae9-4dab-834a-8410187bd73b" providerId="ADAL" clId="{3C196417-411B-40C4-BCD9-D8D323AEE2C4}" dt="2026-01-13T22:03:36.180" v="4427" actId="1076"/>
          <ac:spMkLst>
            <pc:docMk/>
            <pc:sldMk cId="1311107608" sldId="489"/>
            <ac:spMk id="3" creationId="{74508DBD-CCB4-A0AB-5FFC-EF48EFCFBBEB}"/>
          </ac:spMkLst>
        </pc:spChg>
        <pc:spChg chg="mod">
          <ac:chgData name="Wington Vital" userId="812b19d0-4ae9-4dab-834a-8410187bd73b" providerId="ADAL" clId="{3C196417-411B-40C4-BCD9-D8D323AEE2C4}" dt="2026-01-13T22:02:29.680" v="4414" actId="20577"/>
          <ac:spMkLst>
            <pc:docMk/>
            <pc:sldMk cId="1311107608" sldId="489"/>
            <ac:spMk id="16" creationId="{0A93A51B-312C-AFA2-4FA2-71C37BAA04D3}"/>
          </ac:spMkLst>
        </pc:spChg>
      </pc:sldChg>
      <pc:sldChg chg="modSp add mod">
        <pc:chgData name="Wington Vital" userId="812b19d0-4ae9-4dab-834a-8410187bd73b" providerId="ADAL" clId="{3C196417-411B-40C4-BCD9-D8D323AEE2C4}" dt="2026-01-13T22:47:32.714" v="4671" actId="1076"/>
        <pc:sldMkLst>
          <pc:docMk/>
          <pc:sldMk cId="565241476" sldId="490"/>
        </pc:sldMkLst>
        <pc:spChg chg="mod">
          <ac:chgData name="Wington Vital" userId="812b19d0-4ae9-4dab-834a-8410187bd73b" providerId="ADAL" clId="{3C196417-411B-40C4-BCD9-D8D323AEE2C4}" dt="2026-01-13T22:47:32.714" v="4671" actId="1076"/>
          <ac:spMkLst>
            <pc:docMk/>
            <pc:sldMk cId="565241476" sldId="490"/>
            <ac:spMk id="3" creationId="{13F1D7BE-4B35-D5FD-5331-A6D2FD46F98B}"/>
          </ac:spMkLst>
        </pc:spChg>
        <pc:spChg chg="mod">
          <ac:chgData name="Wington Vital" userId="812b19d0-4ae9-4dab-834a-8410187bd73b" providerId="ADAL" clId="{3C196417-411B-40C4-BCD9-D8D323AEE2C4}" dt="2026-01-13T22:04:12.262" v="4459" actId="20577"/>
          <ac:spMkLst>
            <pc:docMk/>
            <pc:sldMk cId="565241476" sldId="490"/>
            <ac:spMk id="16" creationId="{BCAF40BD-87FA-7602-C477-E208CEFBE042}"/>
          </ac:spMkLst>
        </pc:spChg>
        <pc:spChg chg="mod">
          <ac:chgData name="Wington Vital" userId="812b19d0-4ae9-4dab-834a-8410187bd73b" providerId="ADAL" clId="{3C196417-411B-40C4-BCD9-D8D323AEE2C4}" dt="2026-01-13T22:06:58.488" v="4484" actId="1076"/>
          <ac:spMkLst>
            <pc:docMk/>
            <pc:sldMk cId="565241476" sldId="490"/>
            <ac:spMk id="23" creationId="{C45ABC61-DC84-F623-2F5A-66DD1C753E1B}"/>
          </ac:spMkLst>
        </pc:spChg>
      </pc:sldChg>
      <pc:sldChg chg="addSp modSp add mod">
        <pc:chgData name="Wington Vital" userId="812b19d0-4ae9-4dab-834a-8410187bd73b" providerId="ADAL" clId="{3C196417-411B-40C4-BCD9-D8D323AEE2C4}" dt="2026-01-13T22:47:04.969" v="4663" actId="14100"/>
        <pc:sldMkLst>
          <pc:docMk/>
          <pc:sldMk cId="229561392" sldId="491"/>
        </pc:sldMkLst>
        <pc:spChg chg="mod">
          <ac:chgData name="Wington Vital" userId="812b19d0-4ae9-4dab-834a-8410187bd73b" providerId="ADAL" clId="{3C196417-411B-40C4-BCD9-D8D323AEE2C4}" dt="2026-01-13T22:46:58.873" v="4661" actId="20577"/>
          <ac:spMkLst>
            <pc:docMk/>
            <pc:sldMk cId="229561392" sldId="491"/>
            <ac:spMk id="3" creationId="{2BCAA58C-7D0C-6531-2883-FFBFF4C09012}"/>
          </ac:spMkLst>
        </pc:spChg>
        <pc:spChg chg="mod">
          <ac:chgData name="Wington Vital" userId="812b19d0-4ae9-4dab-834a-8410187bd73b" providerId="ADAL" clId="{3C196417-411B-40C4-BCD9-D8D323AEE2C4}" dt="2026-01-13T22:09:04.621" v="4535" actId="1076"/>
          <ac:spMkLst>
            <pc:docMk/>
            <pc:sldMk cId="229561392" sldId="491"/>
            <ac:spMk id="16" creationId="{2BD220D7-8C48-30F4-8F97-3FE1F65DBDA7}"/>
          </ac:spMkLst>
        </pc:spChg>
        <pc:picChg chg="add mod">
          <ac:chgData name="Wington Vital" userId="812b19d0-4ae9-4dab-834a-8410187bd73b" providerId="ADAL" clId="{3C196417-411B-40C4-BCD9-D8D323AEE2C4}" dt="2026-01-13T22:47:04.969" v="4663" actId="14100"/>
          <ac:picMkLst>
            <pc:docMk/>
            <pc:sldMk cId="229561392" sldId="491"/>
            <ac:picMk id="4" creationId="{45696981-0830-8172-22FA-DECC845EED5E}"/>
          </ac:picMkLst>
        </pc:picChg>
      </pc:sldChg>
      <pc:sldChg chg="delSp modSp add mod">
        <pc:chgData name="Wington Vital" userId="812b19d0-4ae9-4dab-834a-8410187bd73b" providerId="ADAL" clId="{3C196417-411B-40C4-BCD9-D8D323AEE2C4}" dt="2026-01-14T16:27:45.834" v="4674" actId="5793"/>
        <pc:sldMkLst>
          <pc:docMk/>
          <pc:sldMk cId="3788566006" sldId="492"/>
        </pc:sldMkLst>
        <pc:spChg chg="mod">
          <ac:chgData name="Wington Vital" userId="812b19d0-4ae9-4dab-834a-8410187bd73b" providerId="ADAL" clId="{3C196417-411B-40C4-BCD9-D8D323AEE2C4}" dt="2026-01-14T16:27:45.834" v="4674" actId="5793"/>
          <ac:spMkLst>
            <pc:docMk/>
            <pc:sldMk cId="3788566006" sldId="492"/>
            <ac:spMk id="3" creationId="{BE5BD7F3-3ED6-3AF7-970E-9312414A59F4}"/>
          </ac:spMkLst>
        </pc:spChg>
        <pc:spChg chg="mod">
          <ac:chgData name="Wington Vital" userId="812b19d0-4ae9-4dab-834a-8410187bd73b" providerId="ADAL" clId="{3C196417-411B-40C4-BCD9-D8D323AEE2C4}" dt="2026-01-13T22:40:39.550" v="4649" actId="20577"/>
          <ac:spMkLst>
            <pc:docMk/>
            <pc:sldMk cId="3788566006" sldId="492"/>
            <ac:spMk id="16" creationId="{4A4877D8-0A04-8B99-54D4-1719BF4C1091}"/>
          </ac:spMkLst>
        </pc:spChg>
        <pc:picChg chg="del">
          <ac:chgData name="Wington Vital" userId="812b19d0-4ae9-4dab-834a-8410187bd73b" providerId="ADAL" clId="{3C196417-411B-40C4-BCD9-D8D323AEE2C4}" dt="2026-01-13T22:10:38.372" v="4574" actId="478"/>
          <ac:picMkLst>
            <pc:docMk/>
            <pc:sldMk cId="3788566006" sldId="492"/>
            <ac:picMk id="4" creationId="{F9F5D6BE-D770-9086-567C-50C338706C39}"/>
          </ac:picMkLst>
        </pc:picChg>
      </pc:sldChg>
      <pc:sldChg chg="delSp modSp add del mod">
        <pc:chgData name="Wington Vital" userId="812b19d0-4ae9-4dab-834a-8410187bd73b" providerId="ADAL" clId="{3C196417-411B-40C4-BCD9-D8D323AEE2C4}" dt="2026-01-13T22:35:05.892" v="4648" actId="47"/>
        <pc:sldMkLst>
          <pc:docMk/>
          <pc:sldMk cId="667287662" sldId="493"/>
        </pc:sldMkLst>
        <pc:spChg chg="del mod">
          <ac:chgData name="Wington Vital" userId="812b19d0-4ae9-4dab-834a-8410187bd73b" providerId="ADAL" clId="{3C196417-411B-40C4-BCD9-D8D323AEE2C4}" dt="2026-01-13T22:34:34.705" v="4645"/>
          <ac:spMkLst>
            <pc:docMk/>
            <pc:sldMk cId="667287662" sldId="493"/>
            <ac:spMk id="3" creationId="{F50C7D82-25F5-6A51-DE50-AA18B5DEDE11}"/>
          </ac:spMkLst>
        </pc:spChg>
        <pc:spChg chg="del mod">
          <ac:chgData name="Wington Vital" userId="812b19d0-4ae9-4dab-834a-8410187bd73b" providerId="ADAL" clId="{3C196417-411B-40C4-BCD9-D8D323AEE2C4}" dt="2026-01-13T22:34:34.707" v="4647"/>
          <ac:spMkLst>
            <pc:docMk/>
            <pc:sldMk cId="667287662" sldId="493"/>
            <ac:spMk id="16" creationId="{5AB97334-0E2A-01C9-1528-2B735BD6B26A}"/>
          </ac:spMkLst>
        </pc:spChg>
      </pc:sldChg>
      <pc:sldChg chg="addSp modSp add mod">
        <pc:chgData name="Wington Vital" userId="812b19d0-4ae9-4dab-834a-8410187bd73b" providerId="ADAL" clId="{3C196417-411B-40C4-BCD9-D8D323AEE2C4}" dt="2026-01-14T16:45:55.075" v="4785"/>
        <pc:sldMkLst>
          <pc:docMk/>
          <pc:sldMk cId="1842940824" sldId="493"/>
        </pc:sldMkLst>
        <pc:spChg chg="mod">
          <ac:chgData name="Wington Vital" userId="812b19d0-4ae9-4dab-834a-8410187bd73b" providerId="ADAL" clId="{3C196417-411B-40C4-BCD9-D8D323AEE2C4}" dt="2026-01-14T16:45:55.075" v="4785"/>
          <ac:spMkLst>
            <pc:docMk/>
            <pc:sldMk cId="1842940824" sldId="493"/>
            <ac:spMk id="3" creationId="{44348858-43B3-A25C-B64C-5B40B5F3D4FE}"/>
          </ac:spMkLst>
        </pc:spChg>
        <pc:spChg chg="mod">
          <ac:chgData name="Wington Vital" userId="812b19d0-4ae9-4dab-834a-8410187bd73b" providerId="ADAL" clId="{3C196417-411B-40C4-BCD9-D8D323AEE2C4}" dt="2026-01-14T16:45:39.473" v="4784" actId="20577"/>
          <ac:spMkLst>
            <pc:docMk/>
            <pc:sldMk cId="1842940824" sldId="493"/>
            <ac:spMk id="9" creationId="{96419266-9389-3108-5FA1-28BB53C818CB}"/>
          </ac:spMkLst>
        </pc:spChg>
        <pc:spChg chg="add mod">
          <ac:chgData name="Wington Vital" userId="812b19d0-4ae9-4dab-834a-8410187bd73b" providerId="ADAL" clId="{3C196417-411B-40C4-BCD9-D8D323AEE2C4}" dt="2026-01-14T16:36:43.307" v="4777" actId="1076"/>
          <ac:spMkLst>
            <pc:docMk/>
            <pc:sldMk cId="1842940824" sldId="493"/>
            <ac:spMk id="11" creationId="{FFF9526D-437F-7AC1-2D96-CC7099B1826D}"/>
          </ac:spMkLst>
        </pc:spChg>
        <pc:spChg chg="mod">
          <ac:chgData name="Wington Vital" userId="812b19d0-4ae9-4dab-834a-8410187bd73b" providerId="ADAL" clId="{3C196417-411B-40C4-BCD9-D8D323AEE2C4}" dt="2026-01-14T16:32:51.599" v="4744" actId="1076"/>
          <ac:spMkLst>
            <pc:docMk/>
            <pc:sldMk cId="1842940824" sldId="493"/>
            <ac:spMk id="16" creationId="{EC634304-D708-BFE4-08D1-946960CEB9F5}"/>
          </ac:spMkLst>
        </pc:spChg>
        <pc:picChg chg="add mod">
          <ac:chgData name="Wington Vital" userId="812b19d0-4ae9-4dab-834a-8410187bd73b" providerId="ADAL" clId="{3C196417-411B-40C4-BCD9-D8D323AEE2C4}" dt="2026-01-14T16:34:42.928" v="4756"/>
          <ac:picMkLst>
            <pc:docMk/>
            <pc:sldMk cId="1842940824" sldId="493"/>
            <ac:picMk id="4" creationId="{0BBB2ACC-1942-6869-F261-579928D9C968}"/>
          </ac:picMkLst>
        </pc:picChg>
        <pc:picChg chg="add mod">
          <ac:chgData name="Wington Vital" userId="812b19d0-4ae9-4dab-834a-8410187bd73b" providerId="ADAL" clId="{3C196417-411B-40C4-BCD9-D8D323AEE2C4}" dt="2026-01-14T16:36:39.498" v="4776" actId="1076"/>
          <ac:picMkLst>
            <pc:docMk/>
            <pc:sldMk cId="1842940824" sldId="493"/>
            <ac:picMk id="7" creationId="{82F10729-75BD-2E84-80AF-ADA56499C25C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4T16:50:42.651" v="4866" actId="14100"/>
        <pc:sldMkLst>
          <pc:docMk/>
          <pc:sldMk cId="3726679295" sldId="494"/>
        </pc:sldMkLst>
        <pc:spChg chg="del">
          <ac:chgData name="Wington Vital" userId="812b19d0-4ae9-4dab-834a-8410187bd73b" providerId="ADAL" clId="{3C196417-411B-40C4-BCD9-D8D323AEE2C4}" dt="2026-01-14T16:46:56.388" v="4822" actId="478"/>
          <ac:spMkLst>
            <pc:docMk/>
            <pc:sldMk cId="3726679295" sldId="494"/>
            <ac:spMk id="3" creationId="{53789C90-ADB6-6213-6020-82D38ECD7D42}"/>
          </ac:spMkLst>
        </pc:spChg>
        <pc:spChg chg="add del">
          <ac:chgData name="Wington Vital" userId="812b19d0-4ae9-4dab-834a-8410187bd73b" providerId="ADAL" clId="{3C196417-411B-40C4-BCD9-D8D323AEE2C4}" dt="2026-01-14T16:47:24.275" v="4834" actId="21"/>
          <ac:spMkLst>
            <pc:docMk/>
            <pc:sldMk cId="3726679295" sldId="494"/>
            <ac:spMk id="6" creationId="{4D17B37A-34F1-F72C-CD22-3749AD60EF12}"/>
          </ac:spMkLst>
        </pc:spChg>
        <pc:spChg chg="del">
          <ac:chgData name="Wington Vital" userId="812b19d0-4ae9-4dab-834a-8410187bd73b" providerId="ADAL" clId="{3C196417-411B-40C4-BCD9-D8D323AEE2C4}" dt="2026-01-14T16:46:58.837" v="4823" actId="478"/>
          <ac:spMkLst>
            <pc:docMk/>
            <pc:sldMk cId="3726679295" sldId="494"/>
            <ac:spMk id="9" creationId="{0D6056FF-2673-3E46-4240-C724D95ECE66}"/>
          </ac:spMkLst>
        </pc:spChg>
        <pc:spChg chg="del">
          <ac:chgData name="Wington Vital" userId="812b19d0-4ae9-4dab-834a-8410187bd73b" providerId="ADAL" clId="{3C196417-411B-40C4-BCD9-D8D323AEE2C4}" dt="2026-01-14T16:46:48.900" v="4820" actId="478"/>
          <ac:spMkLst>
            <pc:docMk/>
            <pc:sldMk cId="3726679295" sldId="494"/>
            <ac:spMk id="11" creationId="{C951204B-3AFC-136C-4D0B-D45AC2CD29EB}"/>
          </ac:spMkLst>
        </pc:spChg>
        <pc:spChg chg="add">
          <ac:chgData name="Wington Vital" userId="812b19d0-4ae9-4dab-834a-8410187bd73b" providerId="ADAL" clId="{3C196417-411B-40C4-BCD9-D8D323AEE2C4}" dt="2026-01-14T16:47:50.340" v="4840"/>
          <ac:spMkLst>
            <pc:docMk/>
            <pc:sldMk cId="3726679295" sldId="494"/>
            <ac:spMk id="12" creationId="{F4F2618A-3CDD-EC5E-67BC-2DBAADB94BCB}"/>
          </ac:spMkLst>
        </pc:spChg>
        <pc:spChg chg="add del mod">
          <ac:chgData name="Wington Vital" userId="812b19d0-4ae9-4dab-834a-8410187bd73b" providerId="ADAL" clId="{3C196417-411B-40C4-BCD9-D8D323AEE2C4}" dt="2026-01-14T16:49:57.524" v="4864" actId="113"/>
          <ac:spMkLst>
            <pc:docMk/>
            <pc:sldMk cId="3726679295" sldId="494"/>
            <ac:spMk id="13" creationId="{736C3970-74BE-F6AB-9911-DE603E8D100F}"/>
          </ac:spMkLst>
        </pc:spChg>
        <pc:spChg chg="add mod">
          <ac:chgData name="Wington Vital" userId="812b19d0-4ae9-4dab-834a-8410187bd73b" providerId="ADAL" clId="{3C196417-411B-40C4-BCD9-D8D323AEE2C4}" dt="2026-01-14T16:48:08.623" v="4843"/>
          <ac:spMkLst>
            <pc:docMk/>
            <pc:sldMk cId="3726679295" sldId="494"/>
            <ac:spMk id="14" creationId="{ABC0D5EE-BDF6-F5A7-8779-C59E7EBB50B3}"/>
          </ac:spMkLst>
        </pc:spChg>
        <pc:spChg chg="add">
          <ac:chgData name="Wington Vital" userId="812b19d0-4ae9-4dab-834a-8410187bd73b" providerId="ADAL" clId="{3C196417-411B-40C4-BCD9-D8D323AEE2C4}" dt="2026-01-14T16:48:13.774" v="4844"/>
          <ac:spMkLst>
            <pc:docMk/>
            <pc:sldMk cId="3726679295" sldId="494"/>
            <ac:spMk id="15" creationId="{AB3A6010-22AD-E210-34EF-9303537B633C}"/>
          </ac:spMkLst>
        </pc:spChg>
        <pc:spChg chg="mod">
          <ac:chgData name="Wington Vital" userId="812b19d0-4ae9-4dab-834a-8410187bd73b" providerId="ADAL" clId="{3C196417-411B-40C4-BCD9-D8D323AEE2C4}" dt="2026-01-14T16:50:06.758" v="4865" actId="1076"/>
          <ac:spMkLst>
            <pc:docMk/>
            <pc:sldMk cId="3726679295" sldId="494"/>
            <ac:spMk id="16" creationId="{3AE67A28-25A8-175C-3941-92AE9831713C}"/>
          </ac:spMkLst>
        </pc:spChg>
        <pc:spChg chg="add">
          <ac:chgData name="Wington Vital" userId="812b19d0-4ae9-4dab-834a-8410187bd73b" providerId="ADAL" clId="{3C196417-411B-40C4-BCD9-D8D323AEE2C4}" dt="2026-01-14T16:48:20.077" v="4849"/>
          <ac:spMkLst>
            <pc:docMk/>
            <pc:sldMk cId="3726679295" sldId="494"/>
            <ac:spMk id="17" creationId="{C7DB842D-501D-6BAA-0BEB-4979D82541C4}"/>
          </ac:spMkLst>
        </pc:spChg>
        <pc:spChg chg="add mod">
          <ac:chgData name="Wington Vital" userId="812b19d0-4ae9-4dab-834a-8410187bd73b" providerId="ADAL" clId="{3C196417-411B-40C4-BCD9-D8D323AEE2C4}" dt="2026-01-14T16:48:35.943" v="4851" actId="20578"/>
          <ac:spMkLst>
            <pc:docMk/>
            <pc:sldMk cId="3726679295" sldId="494"/>
            <ac:spMk id="18" creationId="{4BC05DDF-DF99-8E18-F5C1-337AA9049CFA}"/>
          </ac:spMkLst>
        </pc:spChg>
        <pc:picChg chg="add del mod">
          <ac:chgData name="Wington Vital" userId="812b19d0-4ae9-4dab-834a-8410187bd73b" providerId="ADAL" clId="{3C196417-411B-40C4-BCD9-D8D323AEE2C4}" dt="2026-01-14T16:50:42.651" v="4866" actId="14100"/>
          <ac:picMkLst>
            <pc:docMk/>
            <pc:sldMk cId="3726679295" sldId="494"/>
            <ac:picMk id="4" creationId="{B4521CB1-9BAF-A5A7-49B5-E18AF3ED37E6}"/>
          </ac:picMkLst>
        </pc:picChg>
        <pc:picChg chg="del">
          <ac:chgData name="Wington Vital" userId="812b19d0-4ae9-4dab-834a-8410187bd73b" providerId="ADAL" clId="{3C196417-411B-40C4-BCD9-D8D323AEE2C4}" dt="2026-01-14T16:46:51.522" v="4821" actId="478"/>
          <ac:picMkLst>
            <pc:docMk/>
            <pc:sldMk cId="3726679295" sldId="494"/>
            <ac:picMk id="7" creationId="{10B5FD82-7C4E-2368-DBAD-7DB07D4AB98D}"/>
          </ac:picMkLst>
        </pc:picChg>
        <pc:picChg chg="add mod">
          <ac:chgData name="Wington Vital" userId="812b19d0-4ae9-4dab-834a-8410187bd73b" providerId="ADAL" clId="{3C196417-411B-40C4-BCD9-D8D323AEE2C4}" dt="2026-01-14T16:47:43.403" v="4839"/>
          <ac:picMkLst>
            <pc:docMk/>
            <pc:sldMk cId="3726679295" sldId="494"/>
            <ac:picMk id="8" creationId="{6737BB4E-2EC0-A878-7E7E-9F4D82A2C9B2}"/>
          </ac:picMkLst>
        </pc:picChg>
      </pc:sldChg>
      <pc:sldChg chg="modSp add mod">
        <pc:chgData name="Wington Vital" userId="812b19d0-4ae9-4dab-834a-8410187bd73b" providerId="ADAL" clId="{3C196417-411B-40C4-BCD9-D8D323AEE2C4}" dt="2026-01-14T16:52:20.435" v="4892" actId="1076"/>
        <pc:sldMkLst>
          <pc:docMk/>
          <pc:sldMk cId="2154772894" sldId="495"/>
        </pc:sldMkLst>
        <pc:spChg chg="mod">
          <ac:chgData name="Wington Vital" userId="812b19d0-4ae9-4dab-834a-8410187bd73b" providerId="ADAL" clId="{3C196417-411B-40C4-BCD9-D8D323AEE2C4}" dt="2026-01-14T16:52:20.435" v="4892" actId="1076"/>
          <ac:spMkLst>
            <pc:docMk/>
            <pc:sldMk cId="2154772894" sldId="495"/>
            <ac:spMk id="13" creationId="{78129584-AA3A-6FE9-8F55-3D4BD9A93779}"/>
          </ac:spMkLst>
        </pc:spChg>
        <pc:spChg chg="mod">
          <ac:chgData name="Wington Vital" userId="812b19d0-4ae9-4dab-834a-8410187bd73b" providerId="ADAL" clId="{3C196417-411B-40C4-BCD9-D8D323AEE2C4}" dt="2026-01-14T16:50:54.677" v="4879" actId="20577"/>
          <ac:spMkLst>
            <pc:docMk/>
            <pc:sldMk cId="2154772894" sldId="495"/>
            <ac:spMk id="16" creationId="{9DAFC1DC-EBCC-BA97-2E8F-894A4DDEB9EB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4T16:56:23.939" v="4977" actId="20577"/>
        <pc:sldMkLst>
          <pc:docMk/>
          <pc:sldMk cId="2207891041" sldId="496"/>
        </pc:sldMkLst>
        <pc:spChg chg="add">
          <ac:chgData name="Wington Vital" userId="812b19d0-4ae9-4dab-834a-8410187bd73b" providerId="ADAL" clId="{3C196417-411B-40C4-BCD9-D8D323AEE2C4}" dt="2026-01-14T16:52:52.007" v="4928"/>
          <ac:spMkLst>
            <pc:docMk/>
            <pc:sldMk cId="2207891041" sldId="496"/>
            <ac:spMk id="2" creationId="{E569DE00-2F91-A407-3C62-5A01C4D77A4B}"/>
          </ac:spMkLst>
        </pc:spChg>
        <pc:spChg chg="add">
          <ac:chgData name="Wington Vital" userId="812b19d0-4ae9-4dab-834a-8410187bd73b" providerId="ADAL" clId="{3C196417-411B-40C4-BCD9-D8D323AEE2C4}" dt="2026-01-14T16:52:56.084" v="4929"/>
          <ac:spMkLst>
            <pc:docMk/>
            <pc:sldMk cId="2207891041" sldId="496"/>
            <ac:spMk id="3" creationId="{6FA6DACB-2095-55A3-5D49-04D2D87AD73B}"/>
          </ac:spMkLst>
        </pc:spChg>
        <pc:spChg chg="add del mod">
          <ac:chgData name="Wington Vital" userId="812b19d0-4ae9-4dab-834a-8410187bd73b" providerId="ADAL" clId="{3C196417-411B-40C4-BCD9-D8D323AEE2C4}" dt="2026-01-14T16:56:14.754" v="4964"/>
          <ac:spMkLst>
            <pc:docMk/>
            <pc:sldMk cId="2207891041" sldId="496"/>
            <ac:spMk id="6" creationId="{237D86E9-7C7A-7414-803C-F3DBD94B95E5}"/>
          </ac:spMkLst>
        </pc:spChg>
        <pc:spChg chg="add mod">
          <ac:chgData name="Wington Vital" userId="812b19d0-4ae9-4dab-834a-8410187bd73b" providerId="ADAL" clId="{3C196417-411B-40C4-BCD9-D8D323AEE2C4}" dt="2026-01-14T16:54:45.672" v="4962" actId="1076"/>
          <ac:spMkLst>
            <pc:docMk/>
            <pc:sldMk cId="2207891041" sldId="496"/>
            <ac:spMk id="8" creationId="{D1DDF91E-2E59-A394-9C7D-A49319EB8A26}"/>
          </ac:spMkLst>
        </pc:spChg>
        <pc:spChg chg="del mod">
          <ac:chgData name="Wington Vital" userId="812b19d0-4ae9-4dab-834a-8410187bd73b" providerId="ADAL" clId="{3C196417-411B-40C4-BCD9-D8D323AEE2C4}" dt="2026-01-14T16:51:56.621" v="4890"/>
          <ac:spMkLst>
            <pc:docMk/>
            <pc:sldMk cId="2207891041" sldId="496"/>
            <ac:spMk id="13" creationId="{0796A7ED-64F5-6EDE-5632-5A14F709B2FB}"/>
          </ac:spMkLst>
        </pc:spChg>
        <pc:spChg chg="mod">
          <ac:chgData name="Wington Vital" userId="812b19d0-4ae9-4dab-834a-8410187bd73b" providerId="ADAL" clId="{3C196417-411B-40C4-BCD9-D8D323AEE2C4}" dt="2026-01-14T16:56:23.939" v="4977" actId="20577"/>
          <ac:spMkLst>
            <pc:docMk/>
            <pc:sldMk cId="2207891041" sldId="496"/>
            <ac:spMk id="16" creationId="{64A037F0-AB52-D8AC-8579-08DCBA1F9193}"/>
          </ac:spMkLst>
        </pc:spChg>
        <pc:picChg chg="del">
          <ac:chgData name="Wington Vital" userId="812b19d0-4ae9-4dab-834a-8410187bd73b" providerId="ADAL" clId="{3C196417-411B-40C4-BCD9-D8D323AEE2C4}" dt="2026-01-14T16:51:56.619" v="4888" actId="478"/>
          <ac:picMkLst>
            <pc:docMk/>
            <pc:sldMk cId="2207891041" sldId="496"/>
            <ac:picMk id="4" creationId="{0855EE13-0979-A703-CCA3-010EBD108F29}"/>
          </ac:picMkLst>
        </pc:picChg>
        <pc:picChg chg="add mod">
          <ac:chgData name="Wington Vital" userId="812b19d0-4ae9-4dab-834a-8410187bd73b" providerId="ADAL" clId="{3C196417-411B-40C4-BCD9-D8D323AEE2C4}" dt="2026-01-14T16:54:02.579" v="4947"/>
          <ac:picMkLst>
            <pc:docMk/>
            <pc:sldMk cId="2207891041" sldId="496"/>
            <ac:picMk id="11" creationId="{780CDD6A-88DC-5A93-E474-9AAE7093DA0B}"/>
          </ac:picMkLst>
        </pc:picChg>
        <pc:picChg chg="add mod">
          <ac:chgData name="Wington Vital" userId="812b19d0-4ae9-4dab-834a-8410187bd73b" providerId="ADAL" clId="{3C196417-411B-40C4-BCD9-D8D323AEE2C4}" dt="2026-01-14T16:54:40.754" v="4961" actId="1076"/>
          <ac:picMkLst>
            <pc:docMk/>
            <pc:sldMk cId="2207891041" sldId="496"/>
            <ac:picMk id="14" creationId="{03A8AAA6-C9E7-F737-1485-880BC2A16C0A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4T17:02:36.726" v="5122" actId="1076"/>
        <pc:sldMkLst>
          <pc:docMk/>
          <pc:sldMk cId="2992391836" sldId="497"/>
        </pc:sldMkLst>
        <pc:spChg chg="add mod">
          <ac:chgData name="Wington Vital" userId="812b19d0-4ae9-4dab-834a-8410187bd73b" providerId="ADAL" clId="{3C196417-411B-40C4-BCD9-D8D323AEE2C4}" dt="2026-01-14T16:58:00.648" v="5014" actId="6549"/>
          <ac:spMkLst>
            <pc:docMk/>
            <pc:sldMk cId="2992391836" sldId="497"/>
            <ac:spMk id="7" creationId="{1607B999-926F-3100-3FA6-8F0D375CC53E}"/>
          </ac:spMkLst>
        </pc:spChg>
        <pc:spChg chg="del mod">
          <ac:chgData name="Wington Vital" userId="812b19d0-4ae9-4dab-834a-8410187bd73b" providerId="ADAL" clId="{3C196417-411B-40C4-BCD9-D8D323AEE2C4}" dt="2026-01-14T16:59:03.932" v="5036"/>
          <ac:spMkLst>
            <pc:docMk/>
            <pc:sldMk cId="2992391836" sldId="497"/>
            <ac:spMk id="8" creationId="{48485ECC-2C9C-0427-BC3E-69241EB80712}"/>
          </ac:spMkLst>
        </pc:spChg>
        <pc:spChg chg="add mod">
          <ac:chgData name="Wington Vital" userId="812b19d0-4ae9-4dab-834a-8410187bd73b" providerId="ADAL" clId="{3C196417-411B-40C4-BCD9-D8D323AEE2C4}" dt="2026-01-14T16:58:49.620" v="5032" actId="1076"/>
          <ac:spMkLst>
            <pc:docMk/>
            <pc:sldMk cId="2992391836" sldId="497"/>
            <ac:spMk id="11" creationId="{45C5FB29-466D-17DB-D6F8-DA18F8FE0B65}"/>
          </ac:spMkLst>
        </pc:spChg>
        <pc:spChg chg="mod">
          <ac:chgData name="Wington Vital" userId="812b19d0-4ae9-4dab-834a-8410187bd73b" providerId="ADAL" clId="{3C196417-411B-40C4-BCD9-D8D323AEE2C4}" dt="2026-01-14T16:56:36.141" v="4997" actId="20577"/>
          <ac:spMkLst>
            <pc:docMk/>
            <pc:sldMk cId="2992391836" sldId="497"/>
            <ac:spMk id="16" creationId="{4D2CBE79-1A8C-40CD-BAE1-FD5ED8E3EE5A}"/>
          </ac:spMkLst>
        </pc:spChg>
        <pc:picChg chg="add mod">
          <ac:chgData name="Wington Vital" userId="812b19d0-4ae9-4dab-834a-8410187bd73b" providerId="ADAL" clId="{3C196417-411B-40C4-BCD9-D8D323AEE2C4}" dt="2026-01-14T16:57:31.356" v="5001"/>
          <ac:picMkLst>
            <pc:docMk/>
            <pc:sldMk cId="2992391836" sldId="497"/>
            <ac:picMk id="3" creationId="{5D7D71A6-8E1B-1A6A-5694-812097A8B8CC}"/>
          </ac:picMkLst>
        </pc:picChg>
        <pc:picChg chg="add mod">
          <ac:chgData name="Wington Vital" userId="812b19d0-4ae9-4dab-834a-8410187bd73b" providerId="ADAL" clId="{3C196417-411B-40C4-BCD9-D8D323AEE2C4}" dt="2026-01-14T17:02:36.726" v="5122" actId="1076"/>
          <ac:picMkLst>
            <pc:docMk/>
            <pc:sldMk cId="2992391836" sldId="497"/>
            <ac:picMk id="6" creationId="{31F3D0E4-C005-EE00-6617-CA47CE7E3907}"/>
          </ac:picMkLst>
        </pc:picChg>
        <pc:picChg chg="add mod">
          <ac:chgData name="Wington Vital" userId="812b19d0-4ae9-4dab-834a-8410187bd73b" providerId="ADAL" clId="{3C196417-411B-40C4-BCD9-D8D323AEE2C4}" dt="2026-01-14T16:58:57.589" v="5034"/>
          <ac:picMkLst>
            <pc:docMk/>
            <pc:sldMk cId="2992391836" sldId="497"/>
            <ac:picMk id="12" creationId="{E17F6FC1-8F81-1487-2AEA-DF6DE58B763A}"/>
          </ac:picMkLst>
        </pc:picChg>
        <pc:picChg chg="del">
          <ac:chgData name="Wington Vital" userId="812b19d0-4ae9-4dab-834a-8410187bd73b" providerId="ADAL" clId="{3C196417-411B-40C4-BCD9-D8D323AEE2C4}" dt="2026-01-14T16:57:30.994" v="5000" actId="478"/>
          <ac:picMkLst>
            <pc:docMk/>
            <pc:sldMk cId="2992391836" sldId="497"/>
            <ac:picMk id="14" creationId="{5937A4A7-CC95-E735-8A0C-4D5697A141D3}"/>
          </ac:picMkLst>
        </pc:picChg>
      </pc:sldChg>
      <pc:sldChg chg="add del">
        <pc:chgData name="Wington Vital" userId="812b19d0-4ae9-4dab-834a-8410187bd73b" providerId="ADAL" clId="{3C196417-411B-40C4-BCD9-D8D323AEE2C4}" dt="2026-01-14T16:57:13.585" v="4999" actId="47"/>
        <pc:sldMkLst>
          <pc:docMk/>
          <pc:sldMk cId="1077805556" sldId="498"/>
        </pc:sldMkLst>
      </pc:sldChg>
      <pc:sldChg chg="addSp delSp modSp add mod">
        <pc:chgData name="Wington Vital" userId="812b19d0-4ae9-4dab-834a-8410187bd73b" providerId="ADAL" clId="{3C196417-411B-40C4-BCD9-D8D323AEE2C4}" dt="2026-01-14T17:00:29.442" v="5080"/>
        <pc:sldMkLst>
          <pc:docMk/>
          <pc:sldMk cId="2414057205" sldId="498"/>
        </pc:sldMkLst>
        <pc:spChg chg="add del mod">
          <ac:chgData name="Wington Vital" userId="812b19d0-4ae9-4dab-834a-8410187bd73b" providerId="ADAL" clId="{3C196417-411B-40C4-BCD9-D8D323AEE2C4}" dt="2026-01-14T17:00:29.442" v="5080"/>
          <ac:spMkLst>
            <pc:docMk/>
            <pc:sldMk cId="2414057205" sldId="498"/>
            <ac:spMk id="2" creationId="{44128C7B-A686-F7CD-3421-5BAE51EA9D88}"/>
          </ac:spMkLst>
        </pc:spChg>
        <pc:spChg chg="add mod">
          <ac:chgData name="Wington Vital" userId="812b19d0-4ae9-4dab-834a-8410187bd73b" providerId="ADAL" clId="{3C196417-411B-40C4-BCD9-D8D323AEE2C4}" dt="2026-01-14T17:00:13.215" v="5076" actId="14100"/>
          <ac:spMkLst>
            <pc:docMk/>
            <pc:sldMk cId="2414057205" sldId="498"/>
            <ac:spMk id="4" creationId="{58068D50-599B-7B91-8C91-AE9ADB44DB30}"/>
          </ac:spMkLst>
        </pc:spChg>
        <pc:spChg chg="del mod">
          <ac:chgData name="Wington Vital" userId="812b19d0-4ae9-4dab-834a-8410187bd73b" providerId="ADAL" clId="{3C196417-411B-40C4-BCD9-D8D323AEE2C4}" dt="2026-01-14T17:00:29.440" v="5078"/>
          <ac:spMkLst>
            <pc:docMk/>
            <pc:sldMk cId="2414057205" sldId="498"/>
            <ac:spMk id="11" creationId="{D5B64D6E-CB4C-1C1A-51C2-2E60426CFA77}"/>
          </ac:spMkLst>
        </pc:spChg>
        <pc:spChg chg="mod">
          <ac:chgData name="Wington Vital" userId="812b19d0-4ae9-4dab-834a-8410187bd73b" providerId="ADAL" clId="{3C196417-411B-40C4-BCD9-D8D323AEE2C4}" dt="2026-01-14T16:59:16.270" v="5058" actId="313"/>
          <ac:spMkLst>
            <pc:docMk/>
            <pc:sldMk cId="2414057205" sldId="498"/>
            <ac:spMk id="16" creationId="{3FB54A9A-A7A4-83D4-4C05-78260813B6D3}"/>
          </ac:spMkLst>
        </pc:spChg>
        <pc:picChg chg="del">
          <ac:chgData name="Wington Vital" userId="812b19d0-4ae9-4dab-834a-8410187bd73b" providerId="ADAL" clId="{3C196417-411B-40C4-BCD9-D8D323AEE2C4}" dt="2026-01-14T16:59:21.096" v="5059" actId="478"/>
          <ac:picMkLst>
            <pc:docMk/>
            <pc:sldMk cId="2414057205" sldId="498"/>
            <ac:picMk id="6" creationId="{67EBE74B-70F4-878C-B573-994DF0597F27}"/>
          </ac:picMkLst>
        </pc:picChg>
      </pc:sldChg>
      <pc:sldChg chg="delSp modSp add mod">
        <pc:chgData name="Wington Vital" userId="812b19d0-4ae9-4dab-834a-8410187bd73b" providerId="ADAL" clId="{3C196417-411B-40C4-BCD9-D8D323AEE2C4}" dt="2026-01-14T18:05:49.540" v="5650" actId="1076"/>
        <pc:sldMkLst>
          <pc:docMk/>
          <pc:sldMk cId="3316707691" sldId="499"/>
        </pc:sldMkLst>
        <pc:spChg chg="mod">
          <ac:chgData name="Wington Vital" userId="812b19d0-4ae9-4dab-834a-8410187bd73b" providerId="ADAL" clId="{3C196417-411B-40C4-BCD9-D8D323AEE2C4}" dt="2026-01-14T18:05:49.540" v="5650" actId="1076"/>
          <ac:spMkLst>
            <pc:docMk/>
            <pc:sldMk cId="3316707691" sldId="499"/>
            <ac:spMk id="4" creationId="{34184704-6E65-03E2-49B1-6A48530F9AD6}"/>
          </ac:spMkLst>
        </pc:spChg>
        <pc:spChg chg="mod">
          <ac:chgData name="Wington Vital" userId="812b19d0-4ae9-4dab-834a-8410187bd73b" providerId="ADAL" clId="{3C196417-411B-40C4-BCD9-D8D323AEE2C4}" dt="2026-01-14T18:05:45.653" v="5649" actId="1076"/>
          <ac:spMkLst>
            <pc:docMk/>
            <pc:sldMk cId="3316707691" sldId="499"/>
            <ac:spMk id="10" creationId="{06EA95EE-13D4-EB64-3486-9995FF51A1B7}"/>
          </ac:spMkLst>
        </pc:spChg>
        <pc:spChg chg="mod">
          <ac:chgData name="Wington Vital" userId="812b19d0-4ae9-4dab-834a-8410187bd73b" providerId="ADAL" clId="{3C196417-411B-40C4-BCD9-D8D323AEE2C4}" dt="2026-01-14T17:01:03.585" v="5112" actId="20577"/>
          <ac:spMkLst>
            <pc:docMk/>
            <pc:sldMk cId="3316707691" sldId="499"/>
            <ac:spMk id="16" creationId="{D6D96EED-A5F0-5163-E3C5-34AABD8C95A6}"/>
          </ac:spMkLst>
        </pc:spChg>
        <pc:spChg chg="del">
          <ac:chgData name="Wington Vital" userId="812b19d0-4ae9-4dab-834a-8410187bd73b" providerId="ADAL" clId="{3C196417-411B-40C4-BCD9-D8D323AEE2C4}" dt="2026-01-14T18:05:39.603" v="5648" actId="478"/>
          <ac:spMkLst>
            <pc:docMk/>
            <pc:sldMk cId="3316707691" sldId="499"/>
            <ac:spMk id="23" creationId="{1BF901BE-29A6-0420-E794-3E2589B51F92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4T17:24:58.161" v="5250"/>
        <pc:sldMkLst>
          <pc:docMk/>
          <pc:sldMk cId="1320534377" sldId="500"/>
        </pc:sldMkLst>
        <pc:spChg chg="del mod">
          <ac:chgData name="Wington Vital" userId="812b19d0-4ae9-4dab-834a-8410187bd73b" providerId="ADAL" clId="{3C196417-411B-40C4-BCD9-D8D323AEE2C4}" dt="2026-01-14T17:08:29.552" v="5165"/>
          <ac:spMkLst>
            <pc:docMk/>
            <pc:sldMk cId="1320534377" sldId="500"/>
            <ac:spMk id="4" creationId="{A33EC166-9051-A92E-81AA-11E981A50789}"/>
          </ac:spMkLst>
        </pc:spChg>
        <pc:spChg chg="mod">
          <ac:chgData name="Wington Vital" userId="812b19d0-4ae9-4dab-834a-8410187bd73b" providerId="ADAL" clId="{3C196417-411B-40C4-BCD9-D8D323AEE2C4}" dt="2026-01-14T17:24:58.161" v="5250"/>
          <ac:spMkLst>
            <pc:docMk/>
            <pc:sldMk cId="1320534377" sldId="500"/>
            <ac:spMk id="5" creationId="{E7C38EDD-733D-48BD-7133-C650101B58C1}"/>
          </ac:spMkLst>
        </pc:spChg>
        <pc:spChg chg="add mod">
          <ac:chgData name="Wington Vital" userId="812b19d0-4ae9-4dab-834a-8410187bd73b" providerId="ADAL" clId="{3C196417-411B-40C4-BCD9-D8D323AEE2C4}" dt="2026-01-14T17:09:35.815" v="5174"/>
          <ac:spMkLst>
            <pc:docMk/>
            <pc:sldMk cId="1320534377" sldId="500"/>
            <ac:spMk id="6" creationId="{AA4F3DCD-DB55-FBEE-CDE2-A57465A62637}"/>
          </ac:spMkLst>
        </pc:spChg>
        <pc:spChg chg="mod">
          <ac:chgData name="Wington Vital" userId="812b19d0-4ae9-4dab-834a-8410187bd73b" providerId="ADAL" clId="{3C196417-411B-40C4-BCD9-D8D323AEE2C4}" dt="2026-01-14T17:17:13.317" v="5248" actId="20577"/>
          <ac:spMkLst>
            <pc:docMk/>
            <pc:sldMk cId="1320534377" sldId="500"/>
            <ac:spMk id="16" creationId="{871D95E2-6AF9-41C1-80E7-B5374902C02A}"/>
          </ac:spMkLst>
        </pc:spChg>
        <pc:picChg chg="add del mod">
          <ac:chgData name="Wington Vital" userId="812b19d0-4ae9-4dab-834a-8410187bd73b" providerId="ADAL" clId="{3C196417-411B-40C4-BCD9-D8D323AEE2C4}" dt="2026-01-14T17:12:06.592" v="5233" actId="478"/>
          <ac:picMkLst>
            <pc:docMk/>
            <pc:sldMk cId="1320534377" sldId="500"/>
            <ac:picMk id="3" creationId="{F5E2869E-1BCD-6011-CACE-CA1311E0B4E5}"/>
          </ac:picMkLst>
        </pc:picChg>
        <pc:picChg chg="add mod">
          <ac:chgData name="Wington Vital" userId="812b19d0-4ae9-4dab-834a-8410187bd73b" providerId="ADAL" clId="{3C196417-411B-40C4-BCD9-D8D323AEE2C4}" dt="2026-01-14T17:12:59.526" v="5240" actId="14100"/>
          <ac:picMkLst>
            <pc:docMk/>
            <pc:sldMk cId="1320534377" sldId="500"/>
            <ac:picMk id="8" creationId="{BBBE8C8D-56FE-7B05-0440-78D59E2CDF06}"/>
          </ac:picMkLst>
        </pc:picChg>
      </pc:sldChg>
      <pc:sldChg chg="add del">
        <pc:chgData name="Wington Vital" userId="812b19d0-4ae9-4dab-834a-8410187bd73b" providerId="ADAL" clId="{3C196417-411B-40C4-BCD9-D8D323AEE2C4}" dt="2026-01-14T17:12:42.878" v="5236" actId="47"/>
        <pc:sldMkLst>
          <pc:docMk/>
          <pc:sldMk cId="78535085" sldId="501"/>
        </pc:sldMkLst>
      </pc:sldChg>
      <pc:sldChg chg="add del">
        <pc:chgData name="Wington Vital" userId="812b19d0-4ae9-4dab-834a-8410187bd73b" providerId="ADAL" clId="{3C196417-411B-40C4-BCD9-D8D323AEE2C4}" dt="2026-01-14T17:18:11.789" v="5249" actId="47"/>
        <pc:sldMkLst>
          <pc:docMk/>
          <pc:sldMk cId="1767859733" sldId="501"/>
        </pc:sldMkLst>
      </pc:sldChg>
      <pc:sldChg chg="delSp modSp add mod">
        <pc:chgData name="Wington Vital" userId="812b19d0-4ae9-4dab-834a-8410187bd73b" providerId="ADAL" clId="{3C196417-411B-40C4-BCD9-D8D323AEE2C4}" dt="2026-01-14T17:37:46.713" v="5525" actId="113"/>
        <pc:sldMkLst>
          <pc:docMk/>
          <pc:sldMk cId="3341398459" sldId="501"/>
        </pc:sldMkLst>
        <pc:spChg chg="mod">
          <ac:chgData name="Wington Vital" userId="812b19d0-4ae9-4dab-834a-8410187bd73b" providerId="ADAL" clId="{3C196417-411B-40C4-BCD9-D8D323AEE2C4}" dt="2026-01-14T17:37:46.713" v="5525" actId="113"/>
          <ac:spMkLst>
            <pc:docMk/>
            <pc:sldMk cId="3341398459" sldId="501"/>
            <ac:spMk id="5" creationId="{14C62936-EE0A-C9E2-1EB7-79E1F025FC20}"/>
          </ac:spMkLst>
        </pc:spChg>
        <pc:spChg chg="mod">
          <ac:chgData name="Wington Vital" userId="812b19d0-4ae9-4dab-834a-8410187bd73b" providerId="ADAL" clId="{3C196417-411B-40C4-BCD9-D8D323AEE2C4}" dt="2026-01-14T17:27:30.809" v="5328" actId="1076"/>
          <ac:spMkLst>
            <pc:docMk/>
            <pc:sldMk cId="3341398459" sldId="501"/>
            <ac:spMk id="16" creationId="{3FAC11F7-DAAD-159E-6CAD-91C447E2B91D}"/>
          </ac:spMkLst>
        </pc:spChg>
        <pc:picChg chg="del">
          <ac:chgData name="Wington Vital" userId="812b19d0-4ae9-4dab-834a-8410187bd73b" providerId="ADAL" clId="{3C196417-411B-40C4-BCD9-D8D323AEE2C4}" dt="2026-01-14T17:25:17.453" v="5290" actId="478"/>
          <ac:picMkLst>
            <pc:docMk/>
            <pc:sldMk cId="3341398459" sldId="501"/>
            <ac:picMk id="8" creationId="{9258BD14-36B6-23E1-4913-EB7A000D2CF7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4T17:30:47.737" v="5402" actId="22"/>
        <pc:sldMkLst>
          <pc:docMk/>
          <pc:sldMk cId="3118278682" sldId="502"/>
        </pc:sldMkLst>
        <pc:spChg chg="add del">
          <ac:chgData name="Wington Vital" userId="812b19d0-4ae9-4dab-834a-8410187bd73b" providerId="ADAL" clId="{3C196417-411B-40C4-BCD9-D8D323AEE2C4}" dt="2026-01-14T17:30:44.744" v="5400" actId="22"/>
          <ac:spMkLst>
            <pc:docMk/>
            <pc:sldMk cId="3118278682" sldId="502"/>
            <ac:spMk id="3" creationId="{637086C8-BB27-A85B-BE12-BBB102C7ED47}"/>
          </ac:spMkLst>
        </pc:spChg>
        <pc:spChg chg="add del">
          <ac:chgData name="Wington Vital" userId="812b19d0-4ae9-4dab-834a-8410187bd73b" providerId="ADAL" clId="{3C196417-411B-40C4-BCD9-D8D323AEE2C4}" dt="2026-01-14T17:30:47.737" v="5402" actId="22"/>
          <ac:spMkLst>
            <pc:docMk/>
            <pc:sldMk cId="3118278682" sldId="502"/>
            <ac:spMk id="6" creationId="{BCF8D945-7F31-363F-D06E-52FA900A2B1F}"/>
          </ac:spMkLst>
        </pc:spChg>
        <pc:spChg chg="mod">
          <ac:chgData name="Wington Vital" userId="812b19d0-4ae9-4dab-834a-8410187bd73b" providerId="ADAL" clId="{3C196417-411B-40C4-BCD9-D8D323AEE2C4}" dt="2026-01-14T17:29:30.487" v="5398" actId="1076"/>
          <ac:spMkLst>
            <pc:docMk/>
            <pc:sldMk cId="3118278682" sldId="502"/>
            <ac:spMk id="16" creationId="{B0C376DC-FAEC-3470-AB34-4B286374E7F2}"/>
          </ac:spMkLst>
        </pc:spChg>
      </pc:sldChg>
      <pc:sldChg chg="addSp delSp modSp add mod">
        <pc:chgData name="Wington Vital" userId="812b19d0-4ae9-4dab-834a-8410187bd73b" providerId="ADAL" clId="{3C196417-411B-40C4-BCD9-D8D323AEE2C4}" dt="2026-01-14T17:34:19.395" v="5446"/>
        <pc:sldMkLst>
          <pc:docMk/>
          <pc:sldMk cId="2472104750" sldId="503"/>
        </pc:sldMkLst>
        <pc:spChg chg="mod">
          <ac:chgData name="Wington Vital" userId="812b19d0-4ae9-4dab-834a-8410187bd73b" providerId="ADAL" clId="{3C196417-411B-40C4-BCD9-D8D323AEE2C4}" dt="2026-01-14T17:34:19.395" v="5446"/>
          <ac:spMkLst>
            <pc:docMk/>
            <pc:sldMk cId="2472104750" sldId="503"/>
            <ac:spMk id="5" creationId="{2BD36207-E652-6B89-8DAD-B97B4CFD63B5}"/>
          </ac:spMkLst>
        </pc:spChg>
        <pc:picChg chg="add del mod">
          <ac:chgData name="Wington Vital" userId="812b19d0-4ae9-4dab-834a-8410187bd73b" providerId="ADAL" clId="{3C196417-411B-40C4-BCD9-D8D323AEE2C4}" dt="2026-01-14T17:32:43.917" v="5424" actId="478"/>
          <ac:picMkLst>
            <pc:docMk/>
            <pc:sldMk cId="2472104750" sldId="503"/>
            <ac:picMk id="3" creationId="{E4DFE4C3-8DA9-E3F8-380F-9F4247B13CE1}"/>
          </ac:picMkLst>
        </pc:picChg>
        <pc:picChg chg="add mod">
          <ac:chgData name="Wington Vital" userId="812b19d0-4ae9-4dab-834a-8410187bd73b" providerId="ADAL" clId="{3C196417-411B-40C4-BCD9-D8D323AEE2C4}" dt="2026-01-14T17:33:30.293" v="5444" actId="14100"/>
          <ac:picMkLst>
            <pc:docMk/>
            <pc:sldMk cId="2472104750" sldId="503"/>
            <ac:picMk id="6" creationId="{4B546948-EDDD-ADF7-FC6A-BE04BF247A7E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4T17:46:20.887" v="5527" actId="1076"/>
        <pc:sldMkLst>
          <pc:docMk/>
          <pc:sldMk cId="1253833512" sldId="504"/>
        </pc:sldMkLst>
        <pc:spChg chg="mod">
          <ac:chgData name="Wington Vital" userId="812b19d0-4ae9-4dab-834a-8410187bd73b" providerId="ADAL" clId="{3C196417-411B-40C4-BCD9-D8D323AEE2C4}" dt="2026-01-14T17:46:18.146" v="5526" actId="1076"/>
          <ac:spMkLst>
            <pc:docMk/>
            <pc:sldMk cId="1253833512" sldId="504"/>
            <ac:spMk id="5" creationId="{AD180FEE-45AE-17A7-A911-7BB131CF8523}"/>
          </ac:spMkLst>
        </pc:spChg>
        <pc:spChg chg="mod">
          <ac:chgData name="Wington Vital" userId="812b19d0-4ae9-4dab-834a-8410187bd73b" providerId="ADAL" clId="{3C196417-411B-40C4-BCD9-D8D323AEE2C4}" dt="2026-01-14T17:46:20.887" v="5527" actId="1076"/>
          <ac:spMkLst>
            <pc:docMk/>
            <pc:sldMk cId="1253833512" sldId="504"/>
            <ac:spMk id="16" creationId="{F6FE3F0D-5E50-1ADB-1019-59E381FE949D}"/>
          </ac:spMkLst>
        </pc:spChg>
        <pc:spChg chg="mod">
          <ac:chgData name="Wington Vital" userId="812b19d0-4ae9-4dab-834a-8410187bd73b" providerId="ADAL" clId="{3C196417-411B-40C4-BCD9-D8D323AEE2C4}" dt="2026-01-14T17:36:02.755" v="5509" actId="1076"/>
          <ac:spMkLst>
            <pc:docMk/>
            <pc:sldMk cId="1253833512" sldId="504"/>
            <ac:spMk id="23" creationId="{ED02AAA7-0F6F-DC9D-D79A-32CFBF5568E6}"/>
          </ac:spMkLst>
        </pc:spChg>
        <pc:picChg chg="add mod">
          <ac:chgData name="Wington Vital" userId="812b19d0-4ae9-4dab-834a-8410187bd73b" providerId="ADAL" clId="{3C196417-411B-40C4-BCD9-D8D323AEE2C4}" dt="2026-01-14T17:37:31.067" v="5524" actId="1076"/>
          <ac:picMkLst>
            <pc:docMk/>
            <pc:sldMk cId="1253833512" sldId="504"/>
            <ac:picMk id="3" creationId="{87D9A1EC-FF79-DF69-B528-697DF06E5D86}"/>
          </ac:picMkLst>
        </pc:picChg>
        <pc:picChg chg="del">
          <ac:chgData name="Wington Vital" userId="812b19d0-4ae9-4dab-834a-8410187bd73b" providerId="ADAL" clId="{3C196417-411B-40C4-BCD9-D8D323AEE2C4}" dt="2026-01-14T17:34:51.004" v="5497" actId="478"/>
          <ac:picMkLst>
            <pc:docMk/>
            <pc:sldMk cId="1253833512" sldId="504"/>
            <ac:picMk id="6" creationId="{5298937A-B5F6-F002-B637-8800682649F7}"/>
          </ac:picMkLst>
        </pc:picChg>
      </pc:sldChg>
      <pc:sldChg chg="addSp delSp modSp add mod">
        <pc:chgData name="Wington Vital" userId="812b19d0-4ae9-4dab-834a-8410187bd73b" providerId="ADAL" clId="{3C196417-411B-40C4-BCD9-D8D323AEE2C4}" dt="2026-01-14T17:57:12.318" v="5645" actId="1076"/>
        <pc:sldMkLst>
          <pc:docMk/>
          <pc:sldMk cId="1687565351" sldId="505"/>
        </pc:sldMkLst>
        <pc:spChg chg="del mod">
          <ac:chgData name="Wington Vital" userId="812b19d0-4ae9-4dab-834a-8410187bd73b" providerId="ADAL" clId="{3C196417-411B-40C4-BCD9-D8D323AEE2C4}" dt="2026-01-14T17:50:06.421" v="5585"/>
          <ac:spMkLst>
            <pc:docMk/>
            <pc:sldMk cId="1687565351" sldId="505"/>
            <ac:spMk id="5" creationId="{9AA0E7C9-7D76-F927-F751-DDA365B6C318}"/>
          </ac:spMkLst>
        </pc:spChg>
        <pc:spChg chg="add mod">
          <ac:chgData name="Wington Vital" userId="812b19d0-4ae9-4dab-834a-8410187bd73b" providerId="ADAL" clId="{3C196417-411B-40C4-BCD9-D8D323AEE2C4}" dt="2026-01-14T17:57:09.152" v="5644" actId="5793"/>
          <ac:spMkLst>
            <pc:docMk/>
            <pc:sldMk cId="1687565351" sldId="505"/>
            <ac:spMk id="11" creationId="{8E624BC8-2407-13E1-0608-D3C39E998944}"/>
          </ac:spMkLst>
        </pc:spChg>
        <pc:spChg chg="mod">
          <ac:chgData name="Wington Vital" userId="812b19d0-4ae9-4dab-834a-8410187bd73b" providerId="ADAL" clId="{3C196417-411B-40C4-BCD9-D8D323AEE2C4}" dt="2026-01-14T17:47:22.060" v="5560" actId="20577"/>
          <ac:spMkLst>
            <pc:docMk/>
            <pc:sldMk cId="1687565351" sldId="505"/>
            <ac:spMk id="16" creationId="{33307910-523E-FB0D-34A6-BC245C2F1F5A}"/>
          </ac:spMkLst>
        </pc:spChg>
        <pc:picChg chg="del">
          <ac:chgData name="Wington Vital" userId="812b19d0-4ae9-4dab-834a-8410187bd73b" providerId="ADAL" clId="{3C196417-411B-40C4-BCD9-D8D323AEE2C4}" dt="2026-01-14T17:47:37.514" v="5561" actId="478"/>
          <ac:picMkLst>
            <pc:docMk/>
            <pc:sldMk cId="1687565351" sldId="505"/>
            <ac:picMk id="3" creationId="{D4B46583-FC95-A0A5-7CA5-CCA823C133CB}"/>
          </ac:picMkLst>
        </pc:picChg>
        <pc:picChg chg="add mod">
          <ac:chgData name="Wington Vital" userId="812b19d0-4ae9-4dab-834a-8410187bd73b" providerId="ADAL" clId="{3C196417-411B-40C4-BCD9-D8D323AEE2C4}" dt="2026-01-14T17:47:49.171" v="5563"/>
          <ac:picMkLst>
            <pc:docMk/>
            <pc:sldMk cId="1687565351" sldId="505"/>
            <ac:picMk id="4" creationId="{7844635C-3DC1-F099-2573-1996321FD3D4}"/>
          </ac:picMkLst>
        </pc:picChg>
        <pc:picChg chg="add mod">
          <ac:chgData name="Wington Vital" userId="812b19d0-4ae9-4dab-834a-8410187bd73b" providerId="ADAL" clId="{3C196417-411B-40C4-BCD9-D8D323AEE2C4}" dt="2026-01-14T17:57:12.318" v="5645" actId="1076"/>
          <ac:picMkLst>
            <pc:docMk/>
            <pc:sldMk cId="1687565351" sldId="505"/>
            <ac:picMk id="8" creationId="{86A6693D-4E64-BC28-1AA7-FC70D5969DAA}"/>
          </ac:picMkLst>
        </pc:picChg>
      </pc:sldChg>
      <pc:sldChg chg="delSp modSp add mod">
        <pc:chgData name="Wington Vital" userId="812b19d0-4ae9-4dab-834a-8410187bd73b" providerId="ADAL" clId="{3C196417-411B-40C4-BCD9-D8D323AEE2C4}" dt="2026-01-14T18:04:33.108" v="5647" actId="113"/>
        <pc:sldMkLst>
          <pc:docMk/>
          <pc:sldMk cId="2857285334" sldId="506"/>
        </pc:sldMkLst>
        <pc:spChg chg="mod">
          <ac:chgData name="Wington Vital" userId="812b19d0-4ae9-4dab-834a-8410187bd73b" providerId="ADAL" clId="{3C196417-411B-40C4-BCD9-D8D323AEE2C4}" dt="2026-01-14T18:04:33.108" v="5647" actId="113"/>
          <ac:spMkLst>
            <pc:docMk/>
            <pc:sldMk cId="2857285334" sldId="506"/>
            <ac:spMk id="11" creationId="{4E4C4C20-2453-A364-FB33-B49B8232902F}"/>
          </ac:spMkLst>
        </pc:spChg>
        <pc:spChg chg="mod">
          <ac:chgData name="Wington Vital" userId="812b19d0-4ae9-4dab-834a-8410187bd73b" providerId="ADAL" clId="{3C196417-411B-40C4-BCD9-D8D323AEE2C4}" dt="2026-01-14T17:52:01.093" v="5621" actId="20577"/>
          <ac:spMkLst>
            <pc:docMk/>
            <pc:sldMk cId="2857285334" sldId="506"/>
            <ac:spMk id="16" creationId="{C6DD460A-2902-4515-8B7D-7F27AE7694AC}"/>
          </ac:spMkLst>
        </pc:spChg>
        <pc:picChg chg="del">
          <ac:chgData name="Wington Vital" userId="812b19d0-4ae9-4dab-834a-8410187bd73b" providerId="ADAL" clId="{3C196417-411B-40C4-BCD9-D8D323AEE2C4}" dt="2026-01-14T17:50:14.496" v="5597" actId="478"/>
          <ac:picMkLst>
            <pc:docMk/>
            <pc:sldMk cId="2857285334" sldId="506"/>
            <ac:picMk id="8" creationId="{8F1E7B34-112D-B58B-31FF-A72B01C62731}"/>
          </ac:picMkLst>
        </pc:picChg>
      </pc:sldChg>
    </pc:docChg>
  </pc:docChgLst>
  <pc:docChgLst>
    <pc:chgData name="Wington Vital" userId="S::wington.vital@fpf.br::812b19d0-4ae9-4dab-834a-8410187bd73b" providerId="AD" clId="Web-{17397468-D6E6-3328-B9E3-7A49D9C08ADA}"/>
    <pc:docChg chg="modSld">
      <pc:chgData name="Wington Vital" userId="S::wington.vital@fpf.br::812b19d0-4ae9-4dab-834a-8410187bd73b" providerId="AD" clId="Web-{17397468-D6E6-3328-B9E3-7A49D9C08ADA}" dt="2026-01-13T22:46:28.375" v="10" actId="1076"/>
      <pc:docMkLst>
        <pc:docMk/>
      </pc:docMkLst>
      <pc:sldChg chg="delSp modSp">
        <pc:chgData name="Wington Vital" userId="S::wington.vital@fpf.br::812b19d0-4ae9-4dab-834a-8410187bd73b" providerId="AD" clId="Web-{17397468-D6E6-3328-B9E3-7A49D9C08ADA}" dt="2026-01-13T22:45:51.744" v="3"/>
        <pc:sldMkLst>
          <pc:docMk/>
          <pc:sldMk cId="4292232046" sldId="487"/>
        </pc:sldMkLst>
        <pc:spChg chg="mod">
          <ac:chgData name="Wington Vital" userId="S::wington.vital@fpf.br::812b19d0-4ae9-4dab-834a-8410187bd73b" providerId="AD" clId="Web-{17397468-D6E6-3328-B9E3-7A49D9C08ADA}" dt="2026-01-13T22:45:47.619" v="2" actId="20577"/>
          <ac:spMkLst>
            <pc:docMk/>
            <pc:sldMk cId="4292232046" sldId="487"/>
            <ac:spMk id="22" creationId="{BBF97470-6946-55EA-7B1C-CE521D737845}"/>
          </ac:spMkLst>
        </pc:spChg>
        <pc:spChg chg="del">
          <ac:chgData name="Wington Vital" userId="S::wington.vital@fpf.br::812b19d0-4ae9-4dab-834a-8410187bd73b" providerId="AD" clId="Web-{17397468-D6E6-3328-B9E3-7A49D9C08ADA}" dt="2026-01-13T22:45:51.744" v="3"/>
          <ac:spMkLst>
            <pc:docMk/>
            <pc:sldMk cId="4292232046" sldId="487"/>
            <ac:spMk id="23" creationId="{F12B13B8-6D30-19D9-49FA-04BB6953C224}"/>
          </ac:spMkLst>
        </pc:spChg>
      </pc:sldChg>
      <pc:sldChg chg="modSp">
        <pc:chgData name="Wington Vital" userId="S::wington.vital@fpf.br::812b19d0-4ae9-4dab-834a-8410187bd73b" providerId="AD" clId="Web-{17397468-D6E6-3328-B9E3-7A49D9C08ADA}" dt="2026-01-13T22:46:01.275" v="9" actId="14100"/>
        <pc:sldMkLst>
          <pc:docMk/>
          <pc:sldMk cId="2584553272" sldId="488"/>
        </pc:sldMkLst>
        <pc:spChg chg="mod">
          <ac:chgData name="Wington Vital" userId="S::wington.vital@fpf.br::812b19d0-4ae9-4dab-834a-8410187bd73b" providerId="AD" clId="Web-{17397468-D6E6-3328-B9E3-7A49D9C08ADA}" dt="2026-01-13T22:46:01.275" v="9" actId="14100"/>
          <ac:spMkLst>
            <pc:docMk/>
            <pc:sldMk cId="2584553272" sldId="488"/>
            <ac:spMk id="3" creationId="{25449132-5CA8-7ADF-6F77-6FC9DCB6F634}"/>
          </ac:spMkLst>
        </pc:spChg>
        <pc:spChg chg="mod">
          <ac:chgData name="Wington Vital" userId="S::wington.vital@fpf.br::812b19d0-4ae9-4dab-834a-8410187bd73b" providerId="AD" clId="Web-{17397468-D6E6-3328-B9E3-7A49D9C08ADA}" dt="2026-01-13T22:46:01.260" v="8" actId="14100"/>
          <ac:spMkLst>
            <pc:docMk/>
            <pc:sldMk cId="2584553272" sldId="488"/>
            <ac:spMk id="5" creationId="{B71313E9-0587-E26B-9AE8-4B9DFCA084ED}"/>
          </ac:spMkLst>
        </pc:spChg>
        <pc:spChg chg="mod">
          <ac:chgData name="Wington Vital" userId="S::wington.vital@fpf.br::812b19d0-4ae9-4dab-834a-8410187bd73b" providerId="AD" clId="Web-{17397468-D6E6-3328-B9E3-7A49D9C08ADA}" dt="2026-01-13T22:46:01.260" v="7" actId="14100"/>
          <ac:spMkLst>
            <pc:docMk/>
            <pc:sldMk cId="2584553272" sldId="488"/>
            <ac:spMk id="9" creationId="{E65D1879-467D-B703-1320-D6F09751348C}"/>
          </ac:spMkLst>
        </pc:spChg>
      </pc:sldChg>
      <pc:sldChg chg="modSp">
        <pc:chgData name="Wington Vital" userId="S::wington.vital@fpf.br::812b19d0-4ae9-4dab-834a-8410187bd73b" providerId="AD" clId="Web-{17397468-D6E6-3328-B9E3-7A49D9C08ADA}" dt="2026-01-13T22:46:28.375" v="10" actId="1076"/>
        <pc:sldMkLst>
          <pc:docMk/>
          <pc:sldMk cId="3788566006" sldId="492"/>
        </pc:sldMkLst>
        <pc:spChg chg="mod">
          <ac:chgData name="Wington Vital" userId="S::wington.vital@fpf.br::812b19d0-4ae9-4dab-834a-8410187bd73b" providerId="AD" clId="Web-{17397468-D6E6-3328-B9E3-7A49D9C08ADA}" dt="2026-01-13T22:46:28.375" v="10" actId="1076"/>
          <ac:spMkLst>
            <pc:docMk/>
            <pc:sldMk cId="3788566006" sldId="492"/>
            <ac:spMk id="3" creationId="{BE5BD7F3-3ED6-3AF7-970E-9312414A59F4}"/>
          </ac:spMkLst>
        </pc:spChg>
      </pc:sldChg>
    </pc:docChg>
  </pc:docChgLst>
  <pc:docChgLst>
    <pc:chgData name="Wington Vital" userId="S::wington.vital@fpf.br::812b19d0-4ae9-4dab-834a-8410187bd73b" providerId="AD" clId="Web-{6A332B20-B50F-D70C-A3DB-B3695F58C774}"/>
    <pc:docChg chg="modSld">
      <pc:chgData name="Wington Vital" userId="S::wington.vital@fpf.br::812b19d0-4ae9-4dab-834a-8410187bd73b" providerId="AD" clId="Web-{6A332B20-B50F-D70C-A3DB-B3695F58C774}" dt="2026-01-13T18:36:25.708" v="5"/>
      <pc:docMkLst>
        <pc:docMk/>
      </pc:docMkLst>
      <pc:sldChg chg="modSp">
        <pc:chgData name="Wington Vital" userId="S::wington.vital@fpf.br::812b19d0-4ae9-4dab-834a-8410187bd73b" providerId="AD" clId="Web-{6A332B20-B50F-D70C-A3DB-B3695F58C774}" dt="2026-01-13T18:36:25.708" v="5"/>
        <pc:sldMkLst>
          <pc:docMk/>
          <pc:sldMk cId="2846138534" sldId="364"/>
        </pc:sldMkLst>
        <pc:graphicFrameChg chg="mod modGraphic">
          <ac:chgData name="Wington Vital" userId="S::wington.vital@fpf.br::812b19d0-4ae9-4dab-834a-8410187bd73b" providerId="AD" clId="Web-{6A332B20-B50F-D70C-A3DB-B3695F58C774}" dt="2026-01-13T18:36:25.708" v="5"/>
          <ac:graphicFrameMkLst>
            <pc:docMk/>
            <pc:sldMk cId="2846138534" sldId="364"/>
            <ac:graphicFrameMk id="8" creationId="{DD28033D-AD1D-54E1-910A-5A6F0E0BDE41}"/>
          </ac:graphicFrameMkLst>
        </pc:graphicFrameChg>
      </pc:sldChg>
    </pc:docChg>
  </pc:docChgLst>
  <pc:docChgLst>
    <pc:chgData name="Wington Vital" userId="S::wington.vital@fpf.br::812b19d0-4ae9-4dab-834a-8410187bd73b" providerId="AD" clId="Web-{C51888BC-FC5D-3F88-2681-92E4C3D966B7}"/>
    <pc:docChg chg="modSld">
      <pc:chgData name="Wington Vital" userId="S::wington.vital@fpf.br::812b19d0-4ae9-4dab-834a-8410187bd73b" providerId="AD" clId="Web-{C51888BC-FC5D-3F88-2681-92E4C3D966B7}" dt="2026-01-14T13:34:56.101" v="39" actId="20577"/>
      <pc:docMkLst>
        <pc:docMk/>
      </pc:docMkLst>
      <pc:sldChg chg="modSp">
        <pc:chgData name="Wington Vital" userId="S::wington.vital@fpf.br::812b19d0-4ae9-4dab-834a-8410187bd73b" providerId="AD" clId="Web-{C51888BC-FC5D-3F88-2681-92E4C3D966B7}" dt="2026-01-14T13:33:12.811" v="4" actId="20577"/>
        <pc:sldMkLst>
          <pc:docMk/>
          <pc:sldMk cId="2147217627" sldId="481"/>
        </pc:sldMkLst>
        <pc:spChg chg="mod">
          <ac:chgData name="Wington Vital" userId="S::wington.vital@fpf.br::812b19d0-4ae9-4dab-834a-8410187bd73b" providerId="AD" clId="Web-{C51888BC-FC5D-3F88-2681-92E4C3D966B7}" dt="2026-01-14T13:33:12.811" v="4" actId="20577"/>
          <ac:spMkLst>
            <pc:docMk/>
            <pc:sldMk cId="2147217627" sldId="481"/>
            <ac:spMk id="5" creationId="{AC4B1F15-AFFB-9093-40D2-F97F83B33CEB}"/>
          </ac:spMkLst>
        </pc:spChg>
      </pc:sldChg>
      <pc:sldChg chg="modSp">
        <pc:chgData name="Wington Vital" userId="S::wington.vital@fpf.br::812b19d0-4ae9-4dab-834a-8410187bd73b" providerId="AD" clId="Web-{C51888BC-FC5D-3F88-2681-92E4C3D966B7}" dt="2026-01-14T13:33:18.796" v="6" actId="1076"/>
        <pc:sldMkLst>
          <pc:docMk/>
          <pc:sldMk cId="414010657" sldId="482"/>
        </pc:sldMkLst>
        <pc:spChg chg="mod">
          <ac:chgData name="Wington Vital" userId="S::wington.vital@fpf.br::812b19d0-4ae9-4dab-834a-8410187bd73b" providerId="AD" clId="Web-{C51888BC-FC5D-3F88-2681-92E4C3D966B7}" dt="2026-01-14T13:33:17.656" v="5" actId="14100"/>
          <ac:spMkLst>
            <pc:docMk/>
            <pc:sldMk cId="414010657" sldId="482"/>
            <ac:spMk id="17" creationId="{D3931334-8BDE-42C3-0B37-0FD6135A99F8}"/>
          </ac:spMkLst>
        </pc:spChg>
        <pc:picChg chg="mod">
          <ac:chgData name="Wington Vital" userId="S::wington.vital@fpf.br::812b19d0-4ae9-4dab-834a-8410187bd73b" providerId="AD" clId="Web-{C51888BC-FC5D-3F88-2681-92E4C3D966B7}" dt="2026-01-14T13:33:18.796" v="6" actId="1076"/>
          <ac:picMkLst>
            <pc:docMk/>
            <pc:sldMk cId="414010657" sldId="482"/>
            <ac:picMk id="3" creationId="{79DDB540-5ED3-BF29-B9B7-79A247139DDA}"/>
          </ac:picMkLst>
        </pc:picChg>
      </pc:sldChg>
      <pc:sldChg chg="delSp modSp">
        <pc:chgData name="Wington Vital" userId="S::wington.vital@fpf.br::812b19d0-4ae9-4dab-834a-8410187bd73b" providerId="AD" clId="Web-{C51888BC-FC5D-3F88-2681-92E4C3D966B7}" dt="2026-01-14T13:33:54.175" v="9"/>
        <pc:sldMkLst>
          <pc:docMk/>
          <pc:sldMk cId="2584553272" sldId="488"/>
        </pc:sldMkLst>
        <pc:spChg chg="mod">
          <ac:chgData name="Wington Vital" userId="S::wington.vital@fpf.br::812b19d0-4ae9-4dab-834a-8410187bd73b" providerId="AD" clId="Web-{C51888BC-FC5D-3F88-2681-92E4C3D966B7}" dt="2026-01-14T13:33:53.050" v="8" actId="20577"/>
          <ac:spMkLst>
            <pc:docMk/>
            <pc:sldMk cId="2584553272" sldId="488"/>
            <ac:spMk id="3" creationId="{25449132-5CA8-7ADF-6F77-6FC9DCB6F634}"/>
          </ac:spMkLst>
        </pc:spChg>
        <pc:spChg chg="del">
          <ac:chgData name="Wington Vital" userId="S::wington.vital@fpf.br::812b19d0-4ae9-4dab-834a-8410187bd73b" providerId="AD" clId="Web-{C51888BC-FC5D-3F88-2681-92E4C3D966B7}" dt="2026-01-14T13:33:54.175" v="9"/>
          <ac:spMkLst>
            <pc:docMk/>
            <pc:sldMk cId="2584553272" sldId="488"/>
            <ac:spMk id="23" creationId="{A2484B2B-128E-9DCF-98C4-08FC5CFFFDF7}"/>
          </ac:spMkLst>
        </pc:spChg>
      </pc:sldChg>
      <pc:sldChg chg="delSp modSp">
        <pc:chgData name="Wington Vital" userId="S::wington.vital@fpf.br::812b19d0-4ae9-4dab-834a-8410187bd73b" providerId="AD" clId="Web-{C51888BC-FC5D-3F88-2681-92E4C3D966B7}" dt="2026-01-14T13:34:27.631" v="22" actId="1076"/>
        <pc:sldMkLst>
          <pc:docMk/>
          <pc:sldMk cId="1311107608" sldId="489"/>
        </pc:sldMkLst>
        <pc:spChg chg="mod">
          <ac:chgData name="Wington Vital" userId="S::wington.vital@fpf.br::812b19d0-4ae9-4dab-834a-8410187bd73b" providerId="AD" clId="Web-{C51888BC-FC5D-3F88-2681-92E4C3D966B7}" dt="2026-01-14T13:34:27.631" v="22" actId="1076"/>
          <ac:spMkLst>
            <pc:docMk/>
            <pc:sldMk cId="1311107608" sldId="489"/>
            <ac:spMk id="3" creationId="{74508DBD-CCB4-A0AB-5FFC-EF48EFCFBBEB}"/>
          </ac:spMkLst>
        </pc:spChg>
        <pc:spChg chg="del">
          <ac:chgData name="Wington Vital" userId="S::wington.vital@fpf.br::812b19d0-4ae9-4dab-834a-8410187bd73b" providerId="AD" clId="Web-{C51888BC-FC5D-3F88-2681-92E4C3D966B7}" dt="2026-01-14T13:34:09.098" v="10"/>
          <ac:spMkLst>
            <pc:docMk/>
            <pc:sldMk cId="1311107608" sldId="489"/>
            <ac:spMk id="23" creationId="{11298EDA-E7BD-1E48-43E6-C5892317D731}"/>
          </ac:spMkLst>
        </pc:spChg>
      </pc:sldChg>
      <pc:sldChg chg="modSp">
        <pc:chgData name="Wington Vital" userId="S::wington.vital@fpf.br::812b19d0-4ae9-4dab-834a-8410187bd73b" providerId="AD" clId="Web-{C51888BC-FC5D-3F88-2681-92E4C3D966B7}" dt="2026-01-14T13:34:56.101" v="39" actId="20577"/>
        <pc:sldMkLst>
          <pc:docMk/>
          <pc:sldMk cId="565241476" sldId="490"/>
        </pc:sldMkLst>
        <pc:spChg chg="mod">
          <ac:chgData name="Wington Vital" userId="S::wington.vital@fpf.br::812b19d0-4ae9-4dab-834a-8410187bd73b" providerId="AD" clId="Web-{C51888BC-FC5D-3F88-2681-92E4C3D966B7}" dt="2026-01-14T13:34:56.101" v="39" actId="20577"/>
          <ac:spMkLst>
            <pc:docMk/>
            <pc:sldMk cId="565241476" sldId="490"/>
            <ac:spMk id="3" creationId="{13F1D7BE-4B35-D5FD-5331-A6D2FD46F98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991BC4-9449-436F-BD4F-9617BF82A5B3}" type="datetimeFigureOut">
              <a:rPr lang="pt-BR" smtClean="0"/>
              <a:t>14/01/2026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4BA61E-4923-4B51-A11B-3B835291C8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453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90ED2-8A0A-6E13-75AF-F337D9B89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2AAD8D-812D-9C0D-9068-3770B74CB0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6C543-0811-8948-3CFF-709C6C18E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EF88A-7D44-D892-1C2E-0AB2ECAB7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59EAF-8F4A-451C-0F33-804AD4CDC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pic>
        <p:nvPicPr>
          <p:cNvPr id="11" name="Imagem 10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08228982-976A-E224-AE0E-56DF94D1F9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66975" t="88133"/>
          <a:stretch>
            <a:fillRect/>
          </a:stretch>
        </p:blipFill>
        <p:spPr>
          <a:xfrm>
            <a:off x="-433190" y="6045265"/>
            <a:ext cx="4026408" cy="813816"/>
          </a:xfrm>
          <a:prstGeom prst="rect">
            <a:avLst/>
          </a:prstGeom>
        </p:spPr>
      </p:pic>
      <p:pic>
        <p:nvPicPr>
          <p:cNvPr id="12" name="Imagem 11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4B37F5B7-E427-636B-B92D-6FBDBC840C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13" name="Imagem 1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498FC5D5-7E7E-232A-56CF-7BF680C919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29650" t="81044" r="52377"/>
          <a:stretch>
            <a:fillRect/>
          </a:stretch>
        </p:blipFill>
        <p:spPr>
          <a:xfrm>
            <a:off x="10167974" y="5558015"/>
            <a:ext cx="2191255" cy="12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50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77EC-B27C-CC22-F218-62E1F3560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3AD246-5BF0-F7AB-2932-194E3C640B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80D61-F3E7-81C3-CFB4-CDE8DCB3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C317A-96D7-706C-7A80-DB8BA3E5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2A25A-E4A8-C2FB-2DF1-E9A8A8D3B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pic>
        <p:nvPicPr>
          <p:cNvPr id="7" name="Picture 6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159A19D1-1E2E-3CA1-74E1-9B0E70E1DD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8A636BC5-83EE-6FD9-35E5-43C7D87DC3F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066" y="6484985"/>
            <a:ext cx="3578610" cy="373015"/>
          </a:xfrm>
          <a:prstGeom prst="rect">
            <a:avLst/>
          </a:prstGeom>
        </p:spPr>
      </p:pic>
      <p:sp>
        <p:nvSpPr>
          <p:cNvPr id="9" name="Fluxograma: Processo Alternativo 13">
            <a:extLst>
              <a:ext uri="{FF2B5EF4-FFF2-40B4-BE49-F238E27FC236}">
                <a16:creationId xmlns:a16="http://schemas.microsoft.com/office/drawing/2014/main" id="{9C5386BC-C7AE-A9D4-2BC6-3B49E55CE3FE}"/>
              </a:ext>
            </a:extLst>
          </p:cNvPr>
          <p:cNvSpPr/>
          <p:nvPr userDrawn="1"/>
        </p:nvSpPr>
        <p:spPr>
          <a:xfrm>
            <a:off x="268109" y="598682"/>
            <a:ext cx="1151828" cy="117311"/>
          </a:xfrm>
          <a:prstGeom prst="flowChartAlternateProcess">
            <a:avLst/>
          </a:prstGeom>
          <a:gradFill>
            <a:gsLst>
              <a:gs pos="0">
                <a:srgbClr val="92D050"/>
              </a:gs>
              <a:gs pos="0">
                <a:srgbClr val="92D050"/>
              </a:gs>
              <a:gs pos="100000">
                <a:srgbClr val="20AC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Picture 6" descr="A green line art of a robot arm and a virtual reality headset&#10;&#10;Description automatically generated">
            <a:extLst>
              <a:ext uri="{FF2B5EF4-FFF2-40B4-BE49-F238E27FC236}">
                <a16:creationId xmlns:a16="http://schemas.microsoft.com/office/drawing/2014/main" id="{A5FE4CF8-76FA-59A2-5FDB-5B33E140357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6704"/>
            <a:ext cx="4566634" cy="11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02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DA4F84-A1D4-08BC-BD4F-48EA57404A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AFE439-25FD-A81F-1E96-835329B951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A1AF7-5362-F783-E053-BA637AE5D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1EFDF-BCED-5099-3313-FE4E88E85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74B98-72A8-58C3-6C18-A817C04B7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pic>
        <p:nvPicPr>
          <p:cNvPr id="7" name="Picture 6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D438BA00-DF55-2055-767E-A234A2B06E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801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4CB62-9C11-142A-63BE-748D5B724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0B481-CF05-B5FD-11EA-27CD8A7D3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8F77D-C1B4-23A2-330C-80942872F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AC103-A133-35A4-B209-8C9634E68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93AF1-0BEA-199C-69E2-BB191A6A3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pic>
        <p:nvPicPr>
          <p:cNvPr id="11" name="Imagem 10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EE3E31EB-E3B8-A273-0E01-FF4761789A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66975" t="88133"/>
          <a:stretch>
            <a:fillRect/>
          </a:stretch>
        </p:blipFill>
        <p:spPr>
          <a:xfrm>
            <a:off x="-433190" y="6045265"/>
            <a:ext cx="4026408" cy="813816"/>
          </a:xfrm>
          <a:prstGeom prst="rect">
            <a:avLst/>
          </a:prstGeom>
        </p:spPr>
      </p:pic>
      <p:pic>
        <p:nvPicPr>
          <p:cNvPr id="12" name="Imagem 11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88E7F819-6743-16FE-2E49-1BBF259A29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13" name="Imagem 1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23383125-5D99-792F-2CBD-6B4A020B61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29650" t="81044" r="52377"/>
          <a:stretch>
            <a:fillRect/>
          </a:stretch>
        </p:blipFill>
        <p:spPr>
          <a:xfrm>
            <a:off x="10167974" y="5558015"/>
            <a:ext cx="2191255" cy="12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287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19AF2-EBB4-6F27-33D2-243BE561D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0F59C-852E-FE5F-3E75-628E5C847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23CAB-FA27-ED3A-1A63-F1991E9B1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98156-6705-2254-BF25-7E235337E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8695E-243E-B974-E831-C68F750B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DCC5F2-A385-E062-0F98-BB358A4E890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383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pic>
        <p:nvPicPr>
          <p:cNvPr id="11" name="Picture 10" descr="A green and white logo&#10;&#10;Description automatically generated">
            <a:extLst>
              <a:ext uri="{FF2B5EF4-FFF2-40B4-BE49-F238E27FC236}">
                <a16:creationId xmlns:a16="http://schemas.microsoft.com/office/drawing/2014/main" id="{402A0284-2CD8-F596-1CCD-4B8F2E58ED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1250" y="136525"/>
            <a:ext cx="768350" cy="76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96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12AA1-2081-29C2-1EDE-C412FB332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9F689-4539-9413-86E9-F31CC88983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8E353-F389-C3D4-6B28-F29F6E7B6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FD596C-29E6-F9A0-AD79-E0DEFB7EC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4FACA-9F60-C825-6204-0A54732A7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500CA-2B67-3A23-A10B-1AEA9DA5F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1D3DDB-5F8C-120C-D4D0-1E726178E52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4BA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pic>
        <p:nvPicPr>
          <p:cNvPr id="11" name="Picture 10" descr="A green and white logo&#10;&#10;Description automatically generated">
            <a:extLst>
              <a:ext uri="{FF2B5EF4-FFF2-40B4-BE49-F238E27FC236}">
                <a16:creationId xmlns:a16="http://schemas.microsoft.com/office/drawing/2014/main" id="{E9E5D0C1-CCA5-4EF1-3E2B-1132647AA7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11254408" y="185738"/>
            <a:ext cx="824948" cy="82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99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725B7-57FB-161B-E823-16E12A754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7CDF3-CCC0-A3CF-591F-A15E2A118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7E0CC9-ABEB-8408-D2FF-61192B7FED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431019-14E2-95EE-E97B-D328EE6778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99E1CA-A32F-8146-B1E4-C91D040004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8A7C4B-3569-FBB7-701D-74D934082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8FFC3F-986C-2D3F-66E5-32F7AD2B7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0B6E73-B223-B8A2-632A-2C961D867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pic>
        <p:nvPicPr>
          <p:cNvPr id="10" name="Picture 9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C5EB5D3D-BE85-36B7-70E6-DF9481D031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00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50468-FEA9-9FFD-CE5F-6F4B9D9F3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A8E351-C595-E464-9F3B-6084A28DC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A673E-2F99-CEE3-2442-99389EBA5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F2469-0422-BB32-85DE-8228DB64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pic>
        <p:nvPicPr>
          <p:cNvPr id="6" name="Picture 5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C5150B15-5577-5E81-F088-230A91EC1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389EA8A4-08B5-5BAA-9AC5-6127B958D4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066" y="6484985"/>
            <a:ext cx="3578610" cy="373015"/>
          </a:xfrm>
          <a:prstGeom prst="rect">
            <a:avLst/>
          </a:prstGeom>
        </p:spPr>
      </p:pic>
      <p:sp>
        <p:nvSpPr>
          <p:cNvPr id="8" name="Fluxograma: Processo Alternativo 13">
            <a:extLst>
              <a:ext uri="{FF2B5EF4-FFF2-40B4-BE49-F238E27FC236}">
                <a16:creationId xmlns:a16="http://schemas.microsoft.com/office/drawing/2014/main" id="{B378BB90-2A3E-E781-2353-A14263E84977}"/>
              </a:ext>
            </a:extLst>
          </p:cNvPr>
          <p:cNvSpPr/>
          <p:nvPr userDrawn="1"/>
        </p:nvSpPr>
        <p:spPr>
          <a:xfrm>
            <a:off x="268109" y="598682"/>
            <a:ext cx="1151828" cy="117311"/>
          </a:xfrm>
          <a:prstGeom prst="flowChartAlternateProcess">
            <a:avLst/>
          </a:prstGeom>
          <a:gradFill>
            <a:gsLst>
              <a:gs pos="0">
                <a:srgbClr val="92D050"/>
              </a:gs>
              <a:gs pos="0">
                <a:srgbClr val="92D050"/>
              </a:gs>
              <a:gs pos="100000">
                <a:srgbClr val="20AC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Picture 6" descr="A green line art of a robot arm and a virtual reality headset&#10;&#10;Description automatically generated">
            <a:extLst>
              <a:ext uri="{FF2B5EF4-FFF2-40B4-BE49-F238E27FC236}">
                <a16:creationId xmlns:a16="http://schemas.microsoft.com/office/drawing/2014/main" id="{0FB5A492-07D6-4A1E-78C8-D67ABCB3D71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6704"/>
            <a:ext cx="4566634" cy="11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230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5DFE0C-C119-20E5-4358-ADE7ED87F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A2E6BD-D841-2B9F-4A5D-52EC43A1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20BB-0C86-0875-75BE-249EA4434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pic>
        <p:nvPicPr>
          <p:cNvPr id="9" name="Imagem 8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813C5FA5-2B8E-B3BD-5CDC-0BE18A2079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66975" t="88133"/>
          <a:stretch>
            <a:fillRect/>
          </a:stretch>
        </p:blipFill>
        <p:spPr>
          <a:xfrm>
            <a:off x="-433190" y="6045265"/>
            <a:ext cx="4026408" cy="813816"/>
          </a:xfrm>
          <a:prstGeom prst="rect">
            <a:avLst/>
          </a:prstGeom>
        </p:spPr>
      </p:pic>
      <p:pic>
        <p:nvPicPr>
          <p:cNvPr id="10" name="Imagem 9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5EFF583B-5F3A-8FBD-D103-73BF5C5FBF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11" name="Imagem 10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F68BFEBD-0BB9-1EA5-44A5-32320AC4CB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1F2F2"/>
              </a:clrFrom>
              <a:clrTo>
                <a:srgbClr val="F1F2F2">
                  <a:alpha val="0"/>
                </a:srgbClr>
              </a:clrTo>
            </a:clrChange>
          </a:blip>
          <a:srcRect l="29650" t="81044" r="52377"/>
          <a:stretch>
            <a:fillRect/>
          </a:stretch>
        </p:blipFill>
        <p:spPr>
          <a:xfrm>
            <a:off x="10167974" y="5558015"/>
            <a:ext cx="2191255" cy="12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386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E1936-C7D1-934C-D129-D13688492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80970-75B6-8963-8E48-ED0DA1C08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0B3292-9AF8-DA58-5042-DEE64C866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6A4D6-1029-829B-1A5F-069DF14AF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0D1A05-E96B-38B5-FCF6-FFE0DA7B2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F15B4-7E2A-C01B-D4E1-75F0B7DA0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pic>
        <p:nvPicPr>
          <p:cNvPr id="8" name="Picture 7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8AE5502E-6CB4-9853-A6A5-42E9DC8EEF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202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7B52E-CB1D-4367-7FC1-D639A39E5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9AD3F-F6C7-5A2D-590A-9FD5487B02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3788A-D600-B722-9702-F712D9F67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F062EE-0D95-3118-B84D-D41FCB53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CE30F-0EF9-1869-15F1-FE336404F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E69F7E-ECBF-11A1-9138-A4E313E78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  <p:pic>
        <p:nvPicPr>
          <p:cNvPr id="8" name="Picture 7" descr="A logo with green and black text&#10;&#10;Description automatically generated">
            <a:extLst>
              <a:ext uri="{FF2B5EF4-FFF2-40B4-BE49-F238E27FC236}">
                <a16:creationId xmlns:a16="http://schemas.microsoft.com/office/drawing/2014/main" id="{3B3522D6-C677-71CE-3A23-99A4E50207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2864" y="185352"/>
            <a:ext cx="810265" cy="78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976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1D26A3-5249-A393-B66B-1483E7BD2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0E0777-DBBE-87EB-D22F-35C67708C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D94A7-CBA6-D18E-4E13-1B7EEC589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048280-DEC5-6740-B170-5C849DC1A91D}" type="datetimeFigureOut">
              <a:rPr lang="en-BR" smtClean="0"/>
              <a:t>01/14/2026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D0B53-06EA-CF6C-5DDF-61F6BCEE42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E7156-46A8-D766-B88F-B968ECF8A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55217A-BCB2-1846-9468-83CC719C2930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0070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C2FF3-619E-E98C-6406-BBAAD70FE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Imagem de vídeo game&#10;&#10;O conteúdo gerado por IA pode estar incorreto.">
            <a:extLst>
              <a:ext uri="{FF2B5EF4-FFF2-40B4-BE49-F238E27FC236}">
                <a16:creationId xmlns:a16="http://schemas.microsoft.com/office/drawing/2014/main" id="{A991D971-8A66-8F20-A41B-C35CCCC11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442A754-CF69-A3AC-5B86-E4CBDFF74169}"/>
              </a:ext>
            </a:extLst>
          </p:cNvPr>
          <p:cNvSpPr txBox="1"/>
          <p:nvPr/>
        </p:nvSpPr>
        <p:spPr>
          <a:xfrm>
            <a:off x="695369" y="3802118"/>
            <a:ext cx="5727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>
                <a:latin typeface="Montserrat" pitchFamily="2" charset="77"/>
              </a:rPr>
              <a:t>Núcleo de Capacitação em Inteligência Artificial</a:t>
            </a:r>
          </a:p>
        </p:txBody>
      </p:sp>
      <p:pic>
        <p:nvPicPr>
          <p:cNvPr id="2" name="Imagem 1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D9CE3225-DDE6-B600-9BE3-0A441CFFAD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3" name="Imagem 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81ECF388-9A2D-534E-04C3-9C02E85793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650" t="81044" r="52377"/>
          <a:stretch>
            <a:fillRect/>
          </a:stretch>
        </p:blipFill>
        <p:spPr>
          <a:xfrm>
            <a:off x="3611880" y="5558015"/>
            <a:ext cx="2191255" cy="1299985"/>
          </a:xfrm>
          <a:prstGeom prst="rect">
            <a:avLst/>
          </a:prstGeom>
        </p:spPr>
      </p:pic>
      <p:pic>
        <p:nvPicPr>
          <p:cNvPr id="6" name="Imagem 5" descr="Ícone&#10;&#10;O conteúdo gerado por IA pode estar incorreto.">
            <a:extLst>
              <a:ext uri="{FF2B5EF4-FFF2-40B4-BE49-F238E27FC236}">
                <a16:creationId xmlns:a16="http://schemas.microsoft.com/office/drawing/2014/main" id="{6A2960D7-44A7-4148-479A-87822C97D2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599" y="3191201"/>
            <a:ext cx="1854305" cy="6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425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FA05BB-77DD-1DB9-6268-A33300BA0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590E89C2-C830-E3F6-E94D-3A9633BC36F7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8DD5269-7C28-53A4-278F-5EA50F6C4A44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Cálculos LSTM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BEBE341-0E43-21CD-7F73-AEF744188BF6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8D6D732-192B-FE8D-CCFE-230D47D01A70}"/>
              </a:ext>
            </a:extLst>
          </p:cNvPr>
          <p:cNvSpPr txBox="1"/>
          <p:nvPr/>
        </p:nvSpPr>
        <p:spPr>
          <a:xfrm>
            <a:off x="518800" y="2680921"/>
            <a:ext cx="55007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 </a:t>
            </a:r>
          </a:p>
        </p:txBody>
      </p:sp>
      <p:pic>
        <p:nvPicPr>
          <p:cNvPr id="19" name="Imagem 18" descr="Texto, Carta&#10;&#10;O conteúdo gerado por IA pode estar incorreto.">
            <a:extLst>
              <a:ext uri="{FF2B5EF4-FFF2-40B4-BE49-F238E27FC236}">
                <a16:creationId xmlns:a16="http://schemas.microsoft.com/office/drawing/2014/main" id="{CBE34270-9A92-28B8-5156-A1DD0AC71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8783" y="2467420"/>
            <a:ext cx="4867369" cy="2540356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53B556B0-F53D-BF3D-2E07-CB4827C9681C}"/>
              </a:ext>
            </a:extLst>
          </p:cNvPr>
          <p:cNvSpPr txBox="1"/>
          <p:nvPr/>
        </p:nvSpPr>
        <p:spPr>
          <a:xfrm>
            <a:off x="518800" y="4653815"/>
            <a:ext cx="97226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Estas equações são compostas por matrizes de pesos e vieses para cada uma das quatros camadas.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0B38838C-0ABC-BBE0-8A96-09E20B83A133}"/>
              </a:ext>
            </a:extLst>
          </p:cNvPr>
          <p:cNvSpPr txBox="1"/>
          <p:nvPr/>
        </p:nvSpPr>
        <p:spPr>
          <a:xfrm>
            <a:off x="518799" y="1312065"/>
            <a:ext cx="9722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Sejam as seguintes equações:</a:t>
            </a:r>
          </a:p>
        </p:txBody>
      </p:sp>
    </p:spTree>
    <p:extLst>
      <p:ext uri="{BB962C8B-B14F-4D97-AF65-F5344CB8AC3E}">
        <p14:creationId xmlns:p14="http://schemas.microsoft.com/office/powerpoint/2010/main" val="3103316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D9A4BE-D4BC-B7FC-9FCB-313AB304F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30E3B4AB-1EB4-B97D-8FF5-CEE9ECACB688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4E9EDAF-073C-89F8-08C5-7E3F820BE85A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 Implementando LSTM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57641A9-3FFE-33FE-0741-0158343AC8D9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D6AF872-92A1-49AB-7BD4-BEF0771300A6}"/>
              </a:ext>
            </a:extLst>
          </p:cNvPr>
          <p:cNvSpPr txBox="1"/>
          <p:nvPr/>
        </p:nvSpPr>
        <p:spPr>
          <a:xfrm>
            <a:off x="518800" y="2680921"/>
            <a:ext cx="55007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 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9931D311-3AE7-EC62-B145-02AB41B75CEE}"/>
              </a:ext>
            </a:extLst>
          </p:cNvPr>
          <p:cNvSpPr txBox="1"/>
          <p:nvPr/>
        </p:nvSpPr>
        <p:spPr>
          <a:xfrm>
            <a:off x="0" y="144593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33FA944-BAE1-7C2A-7C4C-4A1D1786823C}"/>
              </a:ext>
            </a:extLst>
          </p:cNvPr>
          <p:cNvSpPr txBox="1"/>
          <p:nvPr/>
        </p:nvSpPr>
        <p:spPr>
          <a:xfrm>
            <a:off x="360858" y="2311589"/>
            <a:ext cx="55772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Assim como em </a:t>
            </a:r>
            <a:r>
              <a:rPr lang="pt-BR" err="1">
                <a:latin typeface="Montserrat" panose="00000500000000000000" pitchFamily="2" charset="0"/>
              </a:rPr>
              <a:t>RNNs</a:t>
            </a:r>
            <a:r>
              <a:rPr lang="pt-BR">
                <a:latin typeface="Montserrat" panose="00000500000000000000" pitchFamily="2" charset="0"/>
              </a:rPr>
              <a:t> simples, para adicionar normalização de camada ou </a:t>
            </a:r>
            <a:r>
              <a:rPr lang="pt-BR" err="1">
                <a:latin typeface="Montserrat" panose="00000500000000000000" pitchFamily="2" charset="0"/>
              </a:rPr>
              <a:t>dropout</a:t>
            </a:r>
            <a:r>
              <a:rPr lang="pt-BR">
                <a:latin typeface="Montserrat" panose="00000500000000000000" pitchFamily="2" charset="0"/>
              </a:rPr>
              <a:t> em cada passo de tempo, é necessário implementar o loop recorrente manualmente.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Opção simples: usar o módulo </a:t>
            </a:r>
            <a:r>
              <a:rPr lang="pt-BR" err="1">
                <a:latin typeface="Montserrat" panose="00000500000000000000" pitchFamily="2" charset="0"/>
              </a:rPr>
              <a:t>nn.LSTMCell</a:t>
            </a:r>
            <a:r>
              <a:rPr lang="pt-BR">
                <a:latin typeface="Montserrat" panose="00000500000000000000" pitchFamily="2" charset="0"/>
              </a:rPr>
              <a:t>, que executa um passo de tempo por vez.</a:t>
            </a:r>
          </a:p>
        </p:txBody>
      </p:sp>
      <p:pic>
        <p:nvPicPr>
          <p:cNvPr id="11" name="Imagem 10" descr="Texto&#10;&#10;O conteúdo gerado por IA pode estar incorreto.">
            <a:extLst>
              <a:ext uri="{FF2B5EF4-FFF2-40B4-BE49-F238E27FC236}">
                <a16:creationId xmlns:a16="http://schemas.microsoft.com/office/drawing/2014/main" id="{0CF873AB-0880-4C3F-2C19-9B0A8A087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846" y="2458908"/>
            <a:ext cx="4410691" cy="2915057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AEF61FAE-7A8E-8B02-81F8-35CC9C174956}"/>
              </a:ext>
            </a:extLst>
          </p:cNvPr>
          <p:cNvSpPr txBox="1"/>
          <p:nvPr/>
        </p:nvSpPr>
        <p:spPr>
          <a:xfrm>
            <a:off x="6890846" y="1676002"/>
            <a:ext cx="46222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b="1">
                <a:latin typeface="Montserrat" panose="00000500000000000000" pitchFamily="2" charset="0"/>
              </a:rPr>
              <a:t>Estrutura do modelo LSTM em </a:t>
            </a:r>
            <a:r>
              <a:rPr lang="pt-BR" b="1" err="1">
                <a:latin typeface="Montserrat" panose="00000500000000000000" pitchFamily="2" charset="0"/>
              </a:rPr>
              <a:t>PyTorch</a:t>
            </a:r>
            <a:endParaRPr lang="pt-BR" b="1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174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0CB90-6483-935B-6C28-1177504B3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57880DDA-A132-95C7-3B42-14E03B50EB2C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2AA6FD2-7817-5B05-865E-E26D689EF68D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 Explicação do código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4F5056C-28F1-4876-0944-772FFC02A2C6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A03F7A4-E52B-98EE-EEDE-44280C468D00}"/>
              </a:ext>
            </a:extLst>
          </p:cNvPr>
          <p:cNvSpPr txBox="1"/>
          <p:nvPr/>
        </p:nvSpPr>
        <p:spPr>
          <a:xfrm>
            <a:off x="518800" y="2680921"/>
            <a:ext cx="55007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 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8BDD532-898C-4C01-E258-0FF3C58D8E7C}"/>
              </a:ext>
            </a:extLst>
          </p:cNvPr>
          <p:cNvSpPr txBox="1"/>
          <p:nvPr/>
        </p:nvSpPr>
        <p:spPr>
          <a:xfrm>
            <a:off x="0" y="144593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30AE22C-DCE9-8676-DC9B-0B9664E3EE36}"/>
              </a:ext>
            </a:extLst>
          </p:cNvPr>
          <p:cNvSpPr txBox="1"/>
          <p:nvPr/>
        </p:nvSpPr>
        <p:spPr>
          <a:xfrm>
            <a:off x="328167" y="2208276"/>
            <a:ext cx="588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nn.LSTMCell</a:t>
            </a:r>
            <a:r>
              <a:rPr lang="pt-BR">
                <a:latin typeface="Montserrat" panose="00000500000000000000" pitchFamily="2" charset="0"/>
              </a:rPr>
              <a:t> </a:t>
            </a:r>
            <a:r>
              <a:rPr lang="pt-BR" b="1">
                <a:latin typeface="Montserrat" panose="00000500000000000000" pitchFamily="2" charset="0"/>
              </a:rPr>
              <a:t>→</a:t>
            </a:r>
            <a:r>
              <a:rPr lang="pt-BR">
                <a:latin typeface="Montserrat" panose="00000500000000000000" pitchFamily="2" charset="0"/>
              </a:rPr>
              <a:t> processa um passo de tempo de cada vez.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H → estado de curto prazo</a:t>
            </a:r>
            <a:r>
              <a:rPr lang="pt-BR">
                <a:latin typeface="Montserrat" panose="00000500000000000000" pitchFamily="2" charset="0"/>
              </a:rPr>
              <a:t> (</a:t>
            </a:r>
            <a:r>
              <a:rPr lang="pt-BR" err="1">
                <a:latin typeface="Montserrat" panose="00000500000000000000" pitchFamily="2" charset="0"/>
              </a:rPr>
              <a:t>hidden</a:t>
            </a:r>
            <a:r>
              <a:rPr lang="pt-BR">
                <a:latin typeface="Montserrat" panose="00000500000000000000" pitchFamily="2" charset="0"/>
              </a:rPr>
              <a:t> </a:t>
            </a:r>
            <a:r>
              <a:rPr lang="pt-BR" err="1">
                <a:latin typeface="Montserrat" panose="00000500000000000000" pitchFamily="2" charset="0"/>
              </a:rPr>
              <a:t>state</a:t>
            </a:r>
            <a:r>
              <a:rPr lang="pt-BR">
                <a:latin typeface="Montserrat" panose="00000500000000000000" pitchFamily="2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C → estado de longo prazo</a:t>
            </a:r>
            <a:r>
              <a:rPr lang="pt-BR">
                <a:latin typeface="Montserrat" panose="00000500000000000000" pitchFamily="2" charset="0"/>
              </a:rPr>
              <a:t> (</a:t>
            </a:r>
            <a:r>
              <a:rPr lang="pt-BR" err="1">
                <a:latin typeface="Montserrat" panose="00000500000000000000" pitchFamily="2" charset="0"/>
              </a:rPr>
              <a:t>cell</a:t>
            </a:r>
            <a:r>
              <a:rPr lang="pt-BR">
                <a:latin typeface="Montserrat" panose="00000500000000000000" pitchFamily="2" charset="0"/>
              </a:rPr>
              <a:t> </a:t>
            </a:r>
            <a:r>
              <a:rPr lang="pt-BR" err="1">
                <a:latin typeface="Montserrat" panose="00000500000000000000" pitchFamily="2" charset="0"/>
              </a:rPr>
              <a:t>state</a:t>
            </a:r>
            <a:r>
              <a:rPr lang="pt-BR">
                <a:latin typeface="Montserrat" panose="00000500000000000000" pitchFamily="2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Loop sobre </a:t>
            </a:r>
            <a:r>
              <a:rPr lang="pt-BR" err="1">
                <a:latin typeface="Montserrat" panose="00000500000000000000" pitchFamily="2" charset="0"/>
              </a:rPr>
              <a:t>X_time_first</a:t>
            </a:r>
            <a:r>
              <a:rPr lang="pt-BR">
                <a:latin typeface="Montserrat" panose="00000500000000000000" pitchFamily="2" charset="0"/>
              </a:rPr>
              <a:t> </a:t>
            </a:r>
            <a:r>
              <a:rPr lang="pt-BR" b="1">
                <a:latin typeface="Montserrat" panose="00000500000000000000" pitchFamily="2" charset="0"/>
              </a:rPr>
              <a:t>→</a:t>
            </a:r>
            <a:r>
              <a:rPr lang="pt-BR">
                <a:latin typeface="Montserrat" panose="00000500000000000000" pitchFamily="2" charset="0"/>
              </a:rPr>
              <a:t> atualiza </a:t>
            </a:r>
            <a:r>
              <a:rPr lang="pt-BR" b="1">
                <a:latin typeface="Montserrat" panose="00000500000000000000" pitchFamily="2" charset="0"/>
              </a:rPr>
              <a:t>H</a:t>
            </a:r>
            <a:r>
              <a:rPr lang="pt-BR">
                <a:latin typeface="Montserrat" panose="00000500000000000000" pitchFamily="2" charset="0"/>
              </a:rPr>
              <a:t> e </a:t>
            </a:r>
            <a:r>
              <a:rPr lang="pt-BR" b="1">
                <a:latin typeface="Montserrat" panose="00000500000000000000" pitchFamily="2" charset="0"/>
              </a:rPr>
              <a:t>C</a:t>
            </a:r>
            <a:r>
              <a:rPr lang="pt-BR">
                <a:latin typeface="Montserrat" panose="00000500000000000000" pitchFamily="2" charset="0"/>
              </a:rPr>
              <a:t> em cada passo de tempo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Saída final </a:t>
            </a:r>
            <a:r>
              <a:rPr lang="pt-BR" b="1">
                <a:latin typeface="Montserrat" panose="00000500000000000000" pitchFamily="2" charset="0"/>
              </a:rPr>
              <a:t>→</a:t>
            </a:r>
            <a:r>
              <a:rPr lang="pt-BR">
                <a:latin typeface="Montserrat" panose="00000500000000000000" pitchFamily="2" charset="0"/>
              </a:rPr>
              <a:t> </a:t>
            </a:r>
            <a:r>
              <a:rPr lang="pt-BR" err="1">
                <a:latin typeface="Montserrat" panose="00000500000000000000" pitchFamily="2" charset="0"/>
              </a:rPr>
              <a:t>self.output</a:t>
            </a:r>
            <a:r>
              <a:rPr lang="pt-BR">
                <a:latin typeface="Montserrat" panose="00000500000000000000" pitchFamily="2" charset="0"/>
              </a:rPr>
              <a:t> (</a:t>
            </a:r>
            <a:r>
              <a:rPr lang="pt-BR" b="1">
                <a:latin typeface="Montserrat" panose="00000500000000000000" pitchFamily="2" charset="0"/>
              </a:rPr>
              <a:t>H</a:t>
            </a:r>
            <a:r>
              <a:rPr lang="pt-BR">
                <a:latin typeface="Montserrat" panose="00000500000000000000" pitchFamily="2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11" name="Imagem 10" descr="Texto&#10;&#10;O conteúdo gerado por IA pode estar incorreto.">
            <a:extLst>
              <a:ext uri="{FF2B5EF4-FFF2-40B4-BE49-F238E27FC236}">
                <a16:creationId xmlns:a16="http://schemas.microsoft.com/office/drawing/2014/main" id="{E4706164-011D-8972-A991-288EF5222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846" y="2458908"/>
            <a:ext cx="4410691" cy="2915057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E115F274-2A9B-D7EF-8B7C-E4B734448472}"/>
              </a:ext>
            </a:extLst>
          </p:cNvPr>
          <p:cNvSpPr txBox="1"/>
          <p:nvPr/>
        </p:nvSpPr>
        <p:spPr>
          <a:xfrm>
            <a:off x="6890846" y="1676002"/>
            <a:ext cx="46222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b="1">
                <a:latin typeface="Montserrat" panose="00000500000000000000" pitchFamily="2" charset="0"/>
              </a:rPr>
              <a:t>Estrutura do modelo LSTM em </a:t>
            </a:r>
            <a:r>
              <a:rPr lang="pt-BR" b="1" err="1">
                <a:latin typeface="Montserrat" panose="00000500000000000000" pitchFamily="2" charset="0"/>
              </a:rPr>
              <a:t>PyTorch</a:t>
            </a:r>
            <a:endParaRPr lang="pt-BR" b="1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43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BD62A-39C9-4046-C7DC-4E530DB87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D4FF2D2F-DF29-85AD-C3A6-0020CCA8B621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F5F4C5E-66C0-96D8-D766-8AE1B0B0CD88}"/>
              </a:ext>
            </a:extLst>
          </p:cNvPr>
          <p:cNvSpPr txBox="1"/>
          <p:nvPr/>
        </p:nvSpPr>
        <p:spPr>
          <a:xfrm>
            <a:off x="556248" y="357751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 Introdução à GRU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E7CEF91-3CB6-E55F-591A-A1F428DD6924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98AFA45-24C0-B9E5-DB5B-FC9CA0976644}"/>
              </a:ext>
            </a:extLst>
          </p:cNvPr>
          <p:cNvSpPr txBox="1"/>
          <p:nvPr/>
        </p:nvSpPr>
        <p:spPr>
          <a:xfrm>
            <a:off x="766037" y="2680921"/>
            <a:ext cx="55007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 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1A29078-103A-62F2-1499-9AD587951E3A}"/>
              </a:ext>
            </a:extLst>
          </p:cNvPr>
          <p:cNvSpPr txBox="1"/>
          <p:nvPr/>
        </p:nvSpPr>
        <p:spPr>
          <a:xfrm>
            <a:off x="0" y="144593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22" name="Imagem 21" descr="Tela de celular com 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6A6D8C6F-23EC-1270-29A0-73D3D34E9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468" y="1484035"/>
            <a:ext cx="5070760" cy="4156743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9ABDF00C-B352-1DF7-276F-8FE80F44CE44}"/>
              </a:ext>
            </a:extLst>
          </p:cNvPr>
          <p:cNvSpPr txBox="1"/>
          <p:nvPr/>
        </p:nvSpPr>
        <p:spPr>
          <a:xfrm>
            <a:off x="534467" y="1235363"/>
            <a:ext cx="546328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b="1">
                <a:latin typeface="Montserrat" panose="00000500000000000000" pitchFamily="2" charset="0"/>
              </a:rPr>
              <a:t>        </a:t>
            </a:r>
            <a:r>
              <a:rPr lang="pt-BR" b="1" err="1">
                <a:latin typeface="Montserrat" panose="00000500000000000000" pitchFamily="2" charset="0"/>
              </a:rPr>
              <a:t>Gated</a:t>
            </a:r>
            <a:r>
              <a:rPr lang="pt-BR" b="1">
                <a:latin typeface="Montserrat" panose="00000500000000000000" pitchFamily="2" charset="0"/>
              </a:rPr>
              <a:t> </a:t>
            </a:r>
            <a:r>
              <a:rPr lang="pt-BR" b="1" err="1">
                <a:latin typeface="Montserrat" panose="00000500000000000000" pitchFamily="2" charset="0"/>
              </a:rPr>
              <a:t>Recurrent</a:t>
            </a:r>
            <a:r>
              <a:rPr lang="pt-BR" b="1">
                <a:latin typeface="Montserrat" panose="00000500000000000000" pitchFamily="2" charset="0"/>
              </a:rPr>
              <a:t> Unit (GRU)</a:t>
            </a: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Proposta por </a:t>
            </a:r>
            <a:r>
              <a:rPr lang="pt-BR" err="1">
                <a:latin typeface="Montserrat" panose="00000500000000000000" pitchFamily="2" charset="0"/>
              </a:rPr>
              <a:t>Kyunghyun</a:t>
            </a:r>
            <a:r>
              <a:rPr lang="pt-BR">
                <a:latin typeface="Montserrat" panose="00000500000000000000" pitchFamily="2" charset="0"/>
              </a:rPr>
              <a:t> Cho et al. (2014).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Introduzida junto à arquitetura codificador–decodificador.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Variante simplificada da LSTM, com desempenho comparável.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 GRU usa apenas um vetor de estado: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 h(t)</a:t>
            </a:r>
            <a:r>
              <a:rPr lang="pt-BR" b="1"/>
              <a:t> → </a:t>
            </a:r>
            <a:r>
              <a:rPr lang="pt-BR">
                <a:latin typeface="Montserrat" panose="00000500000000000000" pitchFamily="2" charset="0"/>
              </a:rPr>
              <a:t>memória da rede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Menos componentes </a:t>
            </a:r>
            <a:r>
              <a:rPr lang="pt-BR" b="1">
                <a:latin typeface="Montserrat" panose="00000500000000000000" pitchFamily="2" charset="0"/>
              </a:rPr>
              <a:t>→</a:t>
            </a:r>
            <a:r>
              <a:rPr lang="pt-BR">
                <a:latin typeface="Montserrat" panose="00000500000000000000" pitchFamily="2" charset="0"/>
              </a:rPr>
              <a:t> menos parâmetros.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Treinamento mais simples e eficiente.</a:t>
            </a:r>
          </a:p>
          <a:p>
            <a:pPr>
              <a:buFont typeface="Arial" panose="020B0604020202020204" pitchFamily="34" charset="0"/>
              <a:buChar char="•"/>
            </a:pP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4732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51B8C-DC7B-47C2-BBF3-537B407BD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BBB4C5C-3740-AE75-F108-E8742125BC9D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317F01D-5A43-D0AF-0F5C-CEFB2880AA7F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 Introdução à GRU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F8EB0CA-7181-37FD-84CF-A031D51B4680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EFA0FD5-E801-C726-5BCA-C677DA90C6BD}"/>
              </a:ext>
            </a:extLst>
          </p:cNvPr>
          <p:cNvSpPr txBox="1"/>
          <p:nvPr/>
        </p:nvSpPr>
        <p:spPr>
          <a:xfrm>
            <a:off x="494204" y="1857550"/>
            <a:ext cx="550073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>
                <a:latin typeface="Montserrat" panose="00000500000000000000" pitchFamily="2" charset="0"/>
              </a:rPr>
              <a:t>Entradas da célula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x(t)</a:t>
            </a:r>
            <a:r>
              <a:rPr lang="pt-BR">
                <a:latin typeface="Montserrat" panose="00000500000000000000" pitchFamily="2" charset="0"/>
              </a:rPr>
              <a:t> → entrada no instante de tempo atual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 panose="00000500000000000000" pitchFamily="2" charset="0"/>
              </a:rPr>
              <a:t>h(t−1)</a:t>
            </a:r>
            <a:r>
              <a:rPr lang="pt-BR">
                <a:latin typeface="Montserrat" panose="00000500000000000000" pitchFamily="2" charset="0"/>
              </a:rPr>
              <a:t> → estado anterior (memória passada)</a:t>
            </a:r>
          </a:p>
          <a:p>
            <a:r>
              <a:rPr lang="pt-BR">
                <a:latin typeface="Montserrat" panose="00000500000000000000" pitchFamily="2" charset="0"/>
              </a:rPr>
              <a:t>Essas duas informações entram juntas na célula GRU.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E97C31D-19AC-7706-3C70-7D3F42D2300C}"/>
              </a:ext>
            </a:extLst>
          </p:cNvPr>
          <p:cNvSpPr txBox="1"/>
          <p:nvPr/>
        </p:nvSpPr>
        <p:spPr>
          <a:xfrm>
            <a:off x="0" y="144593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399D5F97-894F-635B-8B43-7E3091222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8737" y="1296688"/>
            <a:ext cx="4772691" cy="411537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C4B1F15-AFFB-9093-40D2-F97F83B33CEB}"/>
              </a:ext>
            </a:extLst>
          </p:cNvPr>
          <p:cNvSpPr txBox="1"/>
          <p:nvPr/>
        </p:nvSpPr>
        <p:spPr>
          <a:xfrm>
            <a:off x="494204" y="3885202"/>
            <a:ext cx="6396642" cy="203132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BR" b="1">
                <a:latin typeface="Montserrat"/>
              </a:rPr>
              <a:t>Porta de reset – r(t)</a:t>
            </a:r>
            <a:endParaRPr lang="pt-BR">
              <a:latin typeface="Montserrat"/>
            </a:endParaRPr>
          </a:p>
          <a:p>
            <a:endParaRPr lang="pt-BR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Calculada a partir de </a:t>
            </a:r>
            <a:r>
              <a:rPr lang="pt-BR" b="1">
                <a:latin typeface="Montserrat"/>
              </a:rPr>
              <a:t>x(t)</a:t>
            </a:r>
            <a:r>
              <a:rPr lang="pt-BR">
                <a:latin typeface="Montserrat"/>
              </a:rPr>
              <a:t> e </a:t>
            </a:r>
            <a:r>
              <a:rPr lang="pt-BR" b="1">
                <a:latin typeface="Montserrat"/>
              </a:rPr>
              <a:t>h(t−1)</a:t>
            </a:r>
            <a:endParaRPr lang="pt-BR">
              <a:latin typeface="Montserra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Controla quanto do passado será usado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Se </a:t>
            </a:r>
            <a:r>
              <a:rPr lang="pt-BR" b="1">
                <a:latin typeface="Montserrat"/>
              </a:rPr>
              <a:t>r(t) ≈ 0</a:t>
            </a:r>
            <a:r>
              <a:rPr lang="pt-BR">
                <a:latin typeface="Montserrat"/>
              </a:rPr>
              <a:t> → ignora o passado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Se </a:t>
            </a:r>
            <a:r>
              <a:rPr lang="pt-BR" b="1">
                <a:latin typeface="Montserrat"/>
              </a:rPr>
              <a:t>r(t) ≈ 1</a:t>
            </a:r>
            <a:r>
              <a:rPr lang="pt-BR">
                <a:latin typeface="Montserrat"/>
              </a:rPr>
              <a:t> → usa o passado normalmente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>
                <a:latin typeface="Montserrat"/>
              </a:rPr>
              <a:t>r(t)</a:t>
            </a:r>
            <a:r>
              <a:rPr lang="pt-BR">
                <a:latin typeface="Montserrat"/>
              </a:rPr>
              <a:t> filtra </a:t>
            </a:r>
            <a:r>
              <a:rPr lang="pt-BR" b="1">
                <a:latin typeface="Montserrat"/>
              </a:rPr>
              <a:t>h(t-1) </a:t>
            </a:r>
            <a:r>
              <a:rPr lang="pt-BR">
                <a:latin typeface="Montserrat"/>
              </a:rPr>
              <a:t>antes de entrar na camada principal.</a:t>
            </a:r>
          </a:p>
        </p:txBody>
      </p:sp>
    </p:spTree>
    <p:extLst>
      <p:ext uri="{BB962C8B-B14F-4D97-AF65-F5344CB8AC3E}">
        <p14:creationId xmlns:p14="http://schemas.microsoft.com/office/powerpoint/2010/main" val="2147217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4FF46-4063-4D86-7266-30CF4FD67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CA3B672F-49A7-2B58-10E5-548122B610CB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79788174-49C2-19A7-9676-283943277DF7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 Introdução à GRU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1ABCF7C-61DD-7883-2E19-5EB62ED203A3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3931334-8BDE-42C3-0B37-0FD6135A99F8}"/>
              </a:ext>
            </a:extLst>
          </p:cNvPr>
          <p:cNvSpPr txBox="1"/>
          <p:nvPr/>
        </p:nvSpPr>
        <p:spPr>
          <a:xfrm>
            <a:off x="650572" y="2138771"/>
            <a:ext cx="6592963" cy="36672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>
                <a:latin typeface="Montserrat" panose="00000500000000000000" pitchFamily="2" charset="0"/>
              </a:rPr>
              <a:t>Ativação candidata – g(t) </a:t>
            </a:r>
          </a:p>
          <a:p>
            <a:endParaRPr lang="pt-BR" b="1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Recebe:</a:t>
            </a:r>
          </a:p>
          <a:p>
            <a:pPr lvl="1"/>
            <a:r>
              <a:rPr lang="pt-BR">
                <a:latin typeface="Montserrat" panose="00000500000000000000" pitchFamily="2" charset="0"/>
              </a:rPr>
              <a:t>a entrada </a:t>
            </a:r>
            <a:r>
              <a:rPr lang="pt-BR" b="1">
                <a:latin typeface="Montserrat" panose="00000500000000000000" pitchFamily="2" charset="0"/>
              </a:rPr>
              <a:t>x(t)</a:t>
            </a:r>
          </a:p>
          <a:p>
            <a:pPr lvl="1"/>
            <a:r>
              <a:rPr lang="pt-BR">
                <a:latin typeface="Montserrat" panose="00000500000000000000" pitchFamily="2" charset="0"/>
              </a:rPr>
              <a:t>o estado anterior filtrado por </a:t>
            </a:r>
            <a:r>
              <a:rPr lang="pt-BR" b="1">
                <a:latin typeface="Montserrat" panose="00000500000000000000" pitchFamily="2" charset="0"/>
              </a:rPr>
              <a:t>r(t)</a:t>
            </a:r>
          </a:p>
          <a:p>
            <a:r>
              <a:rPr lang="pt-BR">
                <a:latin typeface="Montserrat" panose="00000500000000000000" pitchFamily="2" charset="0"/>
              </a:rPr>
              <a:t>Produz uma nova memória candidata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Intuição: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“O que a rede aprenderia agora, se quisesse atualizar a memória?”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endParaRPr lang="pt-BR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8A3D7298-6BDF-ACA8-7465-D83063950BA0}"/>
              </a:ext>
            </a:extLst>
          </p:cNvPr>
          <p:cNvSpPr txBox="1"/>
          <p:nvPr/>
        </p:nvSpPr>
        <p:spPr>
          <a:xfrm>
            <a:off x="0" y="144593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79DDB540-5ED3-BF29-B9B7-79A247139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615" y="1400893"/>
            <a:ext cx="4245403" cy="411537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9F8D708-081E-31B8-8F82-40E9D027887A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10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B7B99-46D4-9989-1FD4-2A1D9181D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85AB702F-80AB-203C-65CB-FF1A4E824D31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B794F25-B482-3969-1882-237FAF2886A8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 Introdução à GRU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C95EEF0-B8FC-4E64-BF5A-769610B8FBD5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id="{6F517338-D06F-67A0-F3DB-5CA26CDFEB67}"/>
                  </a:ext>
                </a:extLst>
              </p:cNvPr>
              <p:cNvSpPr txBox="1"/>
              <p:nvPr/>
            </p:nvSpPr>
            <p:spPr>
              <a:xfrm>
                <a:off x="360858" y="2144992"/>
                <a:ext cx="7230841" cy="34163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pt-BR">
                    <a:latin typeface="Montserrat" panose="00000500000000000000" pitchFamily="2" charset="0"/>
                  </a:rPr>
                  <a:t>Cálculo do novo estado h(t):</a:t>
                </a:r>
              </a:p>
              <a:p>
                <a:endParaRPr lang="pt-BR">
                  <a:latin typeface="Montserrat" panose="00000500000000000000" pitchFamily="2" charset="0"/>
                </a:endParaRPr>
              </a:p>
              <a:p>
                <a:r>
                  <a:rPr lang="pt-BR">
                    <a:latin typeface="Montserrat" panose="00000500000000000000" pitchFamily="2" charset="0"/>
                  </a:rPr>
                  <a:t>O novo estado é uma combinação ponderada:</a:t>
                </a:r>
              </a:p>
              <a:p>
                <a:r>
                  <a:rPr lang="pt-BR" b="1">
                    <a:latin typeface="Montserrat" panose="00000500000000000000" pitchFamily="2" charset="0"/>
                  </a:rPr>
                  <a:t>z(t) ⊗ h(t−1) → </a:t>
                </a:r>
                <a:r>
                  <a:rPr lang="pt-BR">
                    <a:latin typeface="Montserrat" panose="00000500000000000000" pitchFamily="2" charset="0"/>
                  </a:rPr>
                  <a:t>parte da memória antiga</a:t>
                </a:r>
              </a:p>
              <a:p>
                <a:r>
                  <a:rPr lang="pt-BR" b="1">
                    <a:latin typeface="Montserrat" panose="00000500000000000000" pitchFamily="2" charset="0"/>
                  </a:rPr>
                  <a:t>(1 − z(t)) ⊗ g(t) → </a:t>
                </a:r>
                <a:r>
                  <a:rPr lang="pt-BR">
                    <a:latin typeface="Montserrat" panose="00000500000000000000" pitchFamily="2" charset="0"/>
                  </a:rPr>
                  <a:t>parte da nova memória</a:t>
                </a:r>
              </a:p>
              <a:p>
                <a:r>
                  <a:rPr lang="pt-BR">
                    <a:latin typeface="Montserrat" panose="00000500000000000000" pitchFamily="2" charset="0"/>
                  </a:rPr>
                  <a:t>Essas duas partes são somadas (+) para gerar: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</a:rPr>
                        <m:t>𝒉</m:t>
                      </m:r>
                      <m:d>
                        <m:dPr>
                          <m:ctrlPr>
                            <a:rPr lang="ar-AE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</m:oMath>
                  </m:oMathPara>
                </a14:m>
                <a:endParaRPr lang="ar-AE" b="1">
                  <a:latin typeface="Montserrat" panose="00000500000000000000" pitchFamily="2" charset="0"/>
                </a:endParaRPr>
              </a:p>
              <a:p>
                <a:r>
                  <a:rPr lang="pt-BR">
                    <a:latin typeface="Montserrat" panose="00000500000000000000" pitchFamily="2" charset="0"/>
                  </a:rPr>
                  <a:t>Não existe porta de saída:</a:t>
                </a:r>
              </a:p>
              <a:p>
                <a:endParaRPr lang="pt-BR">
                  <a:latin typeface="Montserrat" panose="00000500000000000000" pitchFamily="2" charset="0"/>
                </a:endParaRPr>
              </a:p>
              <a:p>
                <a:r>
                  <a:rPr lang="pt-BR" b="1">
                    <a:latin typeface="Montserrat" panose="00000500000000000000" pitchFamily="2" charset="0"/>
                  </a:rPr>
                  <a:t>h(t)</a:t>
                </a:r>
                <a:r>
                  <a:rPr lang="pt-BR">
                    <a:latin typeface="Montserrat" panose="00000500000000000000" pitchFamily="2" charset="0"/>
                  </a:rPr>
                  <a:t> é ao mesmo tempo memória e saída.</a:t>
                </a:r>
              </a:p>
              <a:p>
                <a:endParaRPr lang="pt-BR">
                  <a:latin typeface="Montserrat" panose="00000500000000000000" pitchFamily="2" charset="0"/>
                </a:endParaRPr>
              </a:p>
              <a:p>
                <a:endParaRPr lang="pt-BR"/>
              </a:p>
            </p:txBody>
          </p:sp>
        </mc:Choice>
        <mc:Fallback xmlns=""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id="{6F517338-D06F-67A0-F3DB-5CA26CDFE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858" y="2144992"/>
                <a:ext cx="7230841" cy="3416320"/>
              </a:xfrm>
              <a:prstGeom prst="rect">
                <a:avLst/>
              </a:prstGeom>
              <a:blipFill>
                <a:blip r:embed="rId2"/>
                <a:stretch>
                  <a:fillRect l="-675" t="-1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CaixaDeTexto 22">
            <a:extLst>
              <a:ext uri="{FF2B5EF4-FFF2-40B4-BE49-F238E27FC236}">
                <a16:creationId xmlns:a16="http://schemas.microsoft.com/office/drawing/2014/main" id="{C79C5868-1786-8A7C-26F3-0423C7876393}"/>
              </a:ext>
            </a:extLst>
          </p:cNvPr>
          <p:cNvSpPr txBox="1"/>
          <p:nvPr/>
        </p:nvSpPr>
        <p:spPr>
          <a:xfrm>
            <a:off x="0" y="144593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31F9FC2B-4BBE-699F-6AF6-4A6DAD958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025" y="1371313"/>
            <a:ext cx="4245403" cy="411537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DD88500-7B7C-942C-38D1-CBB0DD4CAEEE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477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FC116-522B-A0DF-8EAA-8578C89B9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8131791A-6BFE-2E98-0A9D-A4634C8FA79C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8002FD7-1B8D-DF54-CAF7-E4C84501CE69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 Introdução à GRU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73627E4-2548-BE75-EC3F-0531046F9B9A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C0BF598C-1CC0-1DA4-54DA-BE7133BC3145}"/>
              </a:ext>
            </a:extLst>
          </p:cNvPr>
          <p:cNvSpPr txBox="1"/>
          <p:nvPr/>
        </p:nvSpPr>
        <p:spPr>
          <a:xfrm>
            <a:off x="549387" y="2036692"/>
            <a:ext cx="687952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>
                <a:latin typeface="Montserrat" panose="00000500000000000000" pitchFamily="2" charset="0"/>
              </a:rPr>
              <a:t>Resumo visual da figura:</a:t>
            </a:r>
          </a:p>
          <a:p>
            <a:endParaRPr lang="pt-BR" b="1">
              <a:latin typeface="Montserrat" panose="00000500000000000000" pitchFamily="2" charset="0"/>
            </a:endParaRPr>
          </a:p>
          <a:p>
            <a:r>
              <a:rPr lang="pt-BR" b="1">
                <a:latin typeface="Montserrat" panose="00000500000000000000" pitchFamily="2" charset="0"/>
              </a:rPr>
              <a:t>r(t)</a:t>
            </a:r>
            <a:r>
              <a:rPr lang="pt-BR">
                <a:latin typeface="Montserrat" panose="00000500000000000000" pitchFamily="2" charset="0"/>
              </a:rPr>
              <a:t> → controla o uso do passado</a:t>
            </a:r>
          </a:p>
          <a:p>
            <a:r>
              <a:rPr lang="pt-BR" b="1">
                <a:latin typeface="Montserrat" panose="00000500000000000000" pitchFamily="2" charset="0"/>
              </a:rPr>
              <a:t>z(t)</a:t>
            </a:r>
            <a:r>
              <a:rPr lang="pt-BR">
                <a:latin typeface="Montserrat" panose="00000500000000000000" pitchFamily="2" charset="0"/>
              </a:rPr>
              <a:t> → decide manter ou substituir memória</a:t>
            </a:r>
          </a:p>
          <a:p>
            <a:r>
              <a:rPr lang="pt-BR" b="1">
                <a:latin typeface="Montserrat" panose="00000500000000000000" pitchFamily="2" charset="0"/>
              </a:rPr>
              <a:t>g(t)</a:t>
            </a:r>
            <a:r>
              <a:rPr lang="pt-BR">
                <a:latin typeface="Montserrat" panose="00000500000000000000" pitchFamily="2" charset="0"/>
              </a:rPr>
              <a:t> → nova memória candidata</a:t>
            </a:r>
          </a:p>
          <a:p>
            <a:r>
              <a:rPr lang="pt-BR" b="1">
                <a:latin typeface="Montserrat" panose="00000500000000000000" pitchFamily="2" charset="0"/>
              </a:rPr>
              <a:t>h(t)</a:t>
            </a:r>
            <a:r>
              <a:rPr lang="pt-BR">
                <a:latin typeface="Montserrat" panose="00000500000000000000" pitchFamily="2" charset="0"/>
              </a:rPr>
              <a:t> → estado final da GRU</a:t>
            </a:r>
          </a:p>
          <a:p>
            <a:endParaRPr lang="pt-BR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AD53C0EF-17D0-0D87-AA51-05C6BF1B8798}"/>
              </a:ext>
            </a:extLst>
          </p:cNvPr>
          <p:cNvSpPr txBox="1"/>
          <p:nvPr/>
        </p:nvSpPr>
        <p:spPr>
          <a:xfrm>
            <a:off x="0" y="144593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E68D6875-930F-B246-9B3D-580EFD1FD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231" y="1445938"/>
            <a:ext cx="4245403" cy="411537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34CDA2A-82D2-392F-9C44-868CA6E55DB1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08C8CAE-DE67-B3A1-A104-8AF0501C30D9}"/>
              </a:ext>
            </a:extLst>
          </p:cNvPr>
          <p:cNvSpPr txBox="1"/>
          <p:nvPr/>
        </p:nvSpPr>
        <p:spPr>
          <a:xfrm>
            <a:off x="494204" y="4272844"/>
            <a:ext cx="6396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>
                <a:latin typeface="Montserrat" panose="00000500000000000000" pitchFamily="2" charset="0"/>
              </a:rPr>
              <a:t>A GRU decide quanto lembrar, quanto esquecer e quanto atualizar usando apenas duas portas e um único estado, tornando a arquitetura mais simples que a LSTM, mas ainda muito eficaz</a:t>
            </a:r>
            <a:r>
              <a:rPr lang="pt-B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0368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38EFC-480D-4681-CF7C-33689A5D2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FEC4F234-6EA5-622B-7EDE-8D1A40111A55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79155AF-9D76-9072-B799-43B4F9295137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 Cálculo do GRU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40B01F7-BA2D-DD3A-4FB9-886BC72CB093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06CEACB3-C6F5-769C-47D3-C1350A388A19}"/>
              </a:ext>
            </a:extLst>
          </p:cNvPr>
          <p:cNvSpPr txBox="1"/>
          <p:nvPr/>
        </p:nvSpPr>
        <p:spPr>
          <a:xfrm>
            <a:off x="0" y="144593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54BA299-560C-493D-8481-A12FA0AC0870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12" name="Imagem 11" descr="Texto, Carta&#10;&#10;O conteúdo gerado por IA pode estar incorreto.">
            <a:extLst>
              <a:ext uri="{FF2B5EF4-FFF2-40B4-BE49-F238E27FC236}">
                <a16:creationId xmlns:a16="http://schemas.microsoft.com/office/drawing/2014/main" id="{70D3CECD-C537-5B4E-BF6B-36F36E980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618" y="2454663"/>
            <a:ext cx="4887883" cy="248804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0070F162-D76C-E4FA-5B4E-C26075EB7842}"/>
              </a:ext>
            </a:extLst>
          </p:cNvPr>
          <p:cNvSpPr txBox="1"/>
          <p:nvPr/>
        </p:nvSpPr>
        <p:spPr>
          <a:xfrm>
            <a:off x="580374" y="2274838"/>
            <a:ext cx="589524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O </a:t>
            </a:r>
            <a:r>
              <a:rPr lang="pt-BR" err="1">
                <a:latin typeface="Montserrat" panose="00000500000000000000" pitchFamily="2" charset="0"/>
              </a:rPr>
              <a:t>PyTorch</a:t>
            </a:r>
            <a:r>
              <a:rPr lang="pt-BR">
                <a:latin typeface="Montserrat" panose="00000500000000000000" pitchFamily="2" charset="0"/>
              </a:rPr>
              <a:t> fornece diretamente: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nn.GRU</a:t>
            </a:r>
            <a:r>
              <a:rPr lang="pt-BR">
                <a:latin typeface="Montserrat" panose="00000500000000000000" pitchFamily="2" charset="0"/>
              </a:rPr>
              <a:t> → camada completa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nn.GRUCell</a:t>
            </a:r>
            <a:r>
              <a:rPr lang="pt-BR">
                <a:latin typeface="Montserrat" panose="00000500000000000000" pitchFamily="2" charset="0"/>
              </a:rPr>
              <a:t> → célula individual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Substituições diretas: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nn.RNN</a:t>
            </a:r>
            <a:r>
              <a:rPr lang="pt-BR">
                <a:latin typeface="Montserrat" panose="00000500000000000000" pitchFamily="2" charset="0"/>
              </a:rPr>
              <a:t> → </a:t>
            </a:r>
            <a:r>
              <a:rPr lang="pt-BR" err="1">
                <a:latin typeface="Montserrat" panose="00000500000000000000" pitchFamily="2" charset="0"/>
              </a:rPr>
              <a:t>nn.GRU</a:t>
            </a: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nn.LSTM</a:t>
            </a:r>
            <a:r>
              <a:rPr lang="pt-BR">
                <a:latin typeface="Montserrat" panose="00000500000000000000" pitchFamily="2" charset="0"/>
              </a:rPr>
              <a:t> → </a:t>
            </a:r>
            <a:r>
              <a:rPr lang="pt-BR" err="1">
                <a:latin typeface="Montserrat" panose="00000500000000000000" pitchFamily="2" charset="0"/>
              </a:rPr>
              <a:t>nn.GRU</a:t>
            </a: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nn.LSTMCell</a:t>
            </a:r>
            <a:r>
              <a:rPr lang="pt-BR">
                <a:latin typeface="Montserrat" panose="00000500000000000000" pitchFamily="2" charset="0"/>
              </a:rPr>
              <a:t> → </a:t>
            </a:r>
            <a:r>
              <a:rPr lang="pt-BR" err="1">
                <a:latin typeface="Montserrat" panose="00000500000000000000" pitchFamily="2" charset="0"/>
              </a:rPr>
              <a:t>nn.GRUCell</a:t>
            </a:r>
            <a:endParaRPr lang="pt-BR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Sem necessidade de alterar o restante da arquitetura</a:t>
            </a:r>
          </a:p>
        </p:txBody>
      </p:sp>
    </p:spTree>
    <p:extLst>
      <p:ext uri="{BB962C8B-B14F-4D97-AF65-F5344CB8AC3E}">
        <p14:creationId xmlns:p14="http://schemas.microsoft.com/office/powerpoint/2010/main" val="1480431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8766B-5540-740C-A2B7-6E065CB2D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283CABA-29D1-7E05-3AC8-1A21D29FABAB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4976531-2138-DEAD-6EC8-E094260505BA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GRU, LSTM e Limitações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CC8AA4F-6E8D-CCDA-F1FC-2F2F29738CE5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89FDFBD-B95B-CCD9-AF0F-2DBC2DA49ED8}"/>
              </a:ext>
            </a:extLst>
          </p:cNvPr>
          <p:cNvSpPr txBox="1"/>
          <p:nvPr/>
        </p:nvSpPr>
        <p:spPr>
          <a:xfrm>
            <a:off x="0" y="144593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DB52FE6-A6C1-24D0-8D66-3A07F42D83B4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DDCE1594-AF69-9751-7828-27709D7A5294}"/>
              </a:ext>
            </a:extLst>
          </p:cNvPr>
          <p:cNvSpPr txBox="1"/>
          <p:nvPr/>
        </p:nvSpPr>
        <p:spPr>
          <a:xfrm>
            <a:off x="483392" y="1550358"/>
            <a:ext cx="1178619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O que LSTM e GRU resolvem?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Foram criadas para corrigir falhas das </a:t>
            </a:r>
            <a:r>
              <a:rPr lang="pt-BR" err="1">
                <a:latin typeface="Montserrat" panose="00000500000000000000" pitchFamily="2" charset="0"/>
              </a:rPr>
              <a:t>RNNs</a:t>
            </a:r>
            <a:r>
              <a:rPr lang="pt-BR">
                <a:latin typeface="Montserrat" panose="00000500000000000000" pitchFamily="2" charset="0"/>
              </a:rPr>
              <a:t> simples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Reduzem o problema do gradiente que desaparece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Conseguem lembrar informações por mais tempo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Mas ainda existe uma limitação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 memória não é ilimitada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Com o tempo, informações muito antigas ainda se perdem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Quando isso se torna um problema?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Sequências muito longas (≈ 100 passos ou mais), como:</a:t>
            </a:r>
          </a:p>
          <a:p>
            <a:pPr lvl="1"/>
            <a:r>
              <a:rPr lang="pt-BR">
                <a:latin typeface="Montserrat" panose="00000500000000000000" pitchFamily="2" charset="0"/>
              </a:rPr>
              <a:t>🎧 Áudio</a:t>
            </a:r>
          </a:p>
          <a:p>
            <a:pPr lvl="1"/>
            <a:r>
              <a:rPr lang="pt-BR">
                <a:latin typeface="Montserrat" panose="00000500000000000000" pitchFamily="2" charset="0"/>
              </a:rPr>
              <a:t>📈 Séries temporais longas</a:t>
            </a:r>
          </a:p>
          <a:p>
            <a:pPr lvl="1"/>
            <a:r>
              <a:rPr lang="pt-BR">
                <a:latin typeface="Montserrat" panose="00000500000000000000" pitchFamily="2" charset="0"/>
              </a:rPr>
              <a:t>📝 Frases extensas em linguagem natural.</a:t>
            </a:r>
          </a:p>
          <a:p>
            <a:pPr lvl="1"/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679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BCA43-33AC-0714-D74A-AB5439371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Imagem de vídeo game&#10;&#10;O conteúdo gerado por IA pode estar incorreto.">
            <a:extLst>
              <a:ext uri="{FF2B5EF4-FFF2-40B4-BE49-F238E27FC236}">
                <a16:creationId xmlns:a16="http://schemas.microsoft.com/office/drawing/2014/main" id="{9CFBFE84-AA20-56A1-6295-1EE22B702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3"/>
            <a:ext cx="12192000" cy="6858000"/>
          </a:xfrm>
          <a:prstGeom prst="rect">
            <a:avLst/>
          </a:prstGeom>
        </p:spPr>
      </p:pic>
      <p:pic>
        <p:nvPicPr>
          <p:cNvPr id="2" name="Imagem 1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130D7C12-D6C7-B503-7D25-E4853EC36C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7525" b="78164"/>
          <a:stretch>
            <a:fillRect/>
          </a:stretch>
        </p:blipFill>
        <p:spPr>
          <a:xfrm>
            <a:off x="-2346" y="0"/>
            <a:ext cx="1520952" cy="1497498"/>
          </a:xfrm>
          <a:prstGeom prst="rect">
            <a:avLst/>
          </a:prstGeom>
        </p:spPr>
      </p:pic>
      <p:pic>
        <p:nvPicPr>
          <p:cNvPr id="3" name="Imagem 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756B411A-56F2-DFB8-39CB-92F8C90D59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650" t="81044" r="52377"/>
          <a:stretch>
            <a:fillRect/>
          </a:stretch>
        </p:blipFill>
        <p:spPr>
          <a:xfrm>
            <a:off x="3611880" y="5558015"/>
            <a:ext cx="2191255" cy="1299985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850A34E-8E37-CE62-94B6-EFBDE35858CC}"/>
              </a:ext>
            </a:extLst>
          </p:cNvPr>
          <p:cNvSpPr txBox="1"/>
          <p:nvPr/>
        </p:nvSpPr>
        <p:spPr>
          <a:xfrm>
            <a:off x="160012" y="1289630"/>
            <a:ext cx="6486768" cy="1754326"/>
          </a:xfrm>
          <a:prstGeom prst="rect">
            <a:avLst/>
          </a:prstGeom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3600">
              <a:solidFill>
                <a:srgbClr val="1B55DC"/>
              </a:solidFill>
              <a:latin typeface="Montserrat"/>
            </a:endParaRPr>
          </a:p>
          <a:p>
            <a:r>
              <a:rPr lang="en-US" sz="3600">
                <a:solidFill>
                  <a:srgbClr val="1B55DC"/>
                </a:solidFill>
                <a:latin typeface="Montserrat"/>
              </a:rPr>
              <a:t>Processamento  de </a:t>
            </a:r>
            <a:r>
              <a:rPr lang="en-US" sz="3600" err="1">
                <a:solidFill>
                  <a:srgbClr val="1B55DC"/>
                </a:solidFill>
                <a:latin typeface="Montserrat"/>
              </a:rPr>
              <a:t>Sequências</a:t>
            </a:r>
            <a:r>
              <a:rPr lang="en-US" sz="3600">
                <a:solidFill>
                  <a:srgbClr val="1B55DC"/>
                </a:solidFill>
                <a:latin typeface="Montserrat"/>
              </a:rPr>
              <a:t> </a:t>
            </a:r>
            <a:r>
              <a:rPr lang="en-US" sz="3600" err="1">
                <a:solidFill>
                  <a:srgbClr val="1B55DC"/>
                </a:solidFill>
                <a:latin typeface="Montserrat"/>
              </a:rPr>
              <a:t>usando</a:t>
            </a:r>
            <a:r>
              <a:rPr lang="en-US" sz="3600">
                <a:solidFill>
                  <a:srgbClr val="1B55DC"/>
                </a:solidFill>
                <a:latin typeface="Montserrat"/>
              </a:rPr>
              <a:t> RNNs</a:t>
            </a:r>
            <a:endParaRPr lang="en-US" sz="3600">
              <a:solidFill>
                <a:srgbClr val="1B55DC"/>
              </a:solidFill>
              <a:latin typeface="Montserrat" pitchFamily="2" charset="0"/>
            </a:endParaRPr>
          </a:p>
        </p:txBody>
      </p:sp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DD28033D-AD1D-54E1-910A-5A6F0E0BD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8099077"/>
              </p:ext>
            </p:extLst>
          </p:nvPr>
        </p:nvGraphicFramePr>
        <p:xfrm>
          <a:off x="378372" y="3429000"/>
          <a:ext cx="5717628" cy="142364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717628">
                  <a:extLst>
                    <a:ext uri="{9D8B030D-6E8A-4147-A177-3AD203B41FA5}">
                      <a16:colId xmlns:a16="http://schemas.microsoft.com/office/drawing/2014/main" val="3598331065"/>
                    </a:ext>
                  </a:extLst>
                </a:gridCol>
              </a:tblGrid>
              <a:tr h="1423642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400">
                          <a:effectLst/>
                          <a:latin typeface="Montserrat"/>
                        </a:rPr>
                        <a:t>Tackling the Short-Term Memory Problem</a:t>
                      </a:r>
                      <a:endParaRPr lang="pt-BR" sz="1400">
                        <a:effectLst/>
                        <a:latin typeface="Montserrat"/>
                      </a:endParaRP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361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61385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26C709-0F54-ABCA-A193-06C0BE845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251415A2-131B-C5ED-20D3-A41E9D78C64D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7CF429A-7A1F-EAE2-54BC-A5E21EEE979B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Estratégia para sequências longas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49E2CFF-2B3E-1C1D-221C-CE524BC6B08A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24A057F-0064-12FB-6383-DBF9B306FCB7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BF97470-6946-55EA-7B1C-CE521D737845}"/>
              </a:ext>
            </a:extLst>
          </p:cNvPr>
          <p:cNvSpPr txBox="1"/>
          <p:nvPr/>
        </p:nvSpPr>
        <p:spPr>
          <a:xfrm>
            <a:off x="360858" y="1461328"/>
            <a:ext cx="12573745" cy="45243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Como lidar com sequências muito longas?</a:t>
            </a:r>
          </a:p>
          <a:p>
            <a:r>
              <a:rPr lang="pt-BR">
                <a:latin typeface="Montserrat" panose="00000500000000000000" pitchFamily="2" charset="0"/>
              </a:rPr>
              <a:t>Uma estratégia comum é simplificar o problema antes da RNN.</a:t>
            </a:r>
          </a:p>
          <a:p>
            <a:r>
              <a:rPr lang="pt-BR" b="1">
                <a:latin typeface="Montserrat" panose="00000500000000000000" pitchFamily="2" charset="0"/>
              </a:rPr>
              <a:t>Ideia principal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Encurtar a sequência de entrada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Reduzir o número de passos de tempo que a RNN precisa processar</a:t>
            </a:r>
          </a:p>
          <a:p>
            <a:r>
              <a:rPr lang="pt-BR">
                <a:latin typeface="Montserrat" panose="00000500000000000000" pitchFamily="2" charset="0"/>
              </a:rPr>
              <a:t>Solução prática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Usar camadas convolucionais 1D antes da RNN</a:t>
            </a:r>
          </a:p>
          <a:p>
            <a:r>
              <a:rPr lang="pt-BR" b="1">
                <a:latin typeface="Montserrat"/>
              </a:rPr>
              <a:t>O que as convoluções fazem?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Capturam padrões locais (curto prazo)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Comprimem a informação no tempo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Produzem sequências mais curtas e informativas</a:t>
            </a:r>
          </a:p>
          <a:p>
            <a:r>
              <a:rPr lang="pt-BR" b="1">
                <a:latin typeface="Montserrat" panose="00000500000000000000" pitchFamily="2" charset="0"/>
              </a:rPr>
              <a:t>Resultado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 RNN (LSTM ou GRU) aprende melhor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Menor esforço de memória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Treinamento mais estável e eficiente.</a:t>
            </a:r>
          </a:p>
          <a:p>
            <a:pPr lvl="1"/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232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A355DC-9BA7-27A8-B2E5-B53084546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7C02036-CD88-650A-5020-07C981AB27A3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E43C3DC-EF13-23D5-A48D-99F211CD1665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Convolução 2D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vs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Convolução 1D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65D1879-467D-B703-1320-D6F09751348C}"/>
              </a:ext>
            </a:extLst>
          </p:cNvPr>
          <p:cNvSpPr txBox="1"/>
          <p:nvPr/>
        </p:nvSpPr>
        <p:spPr>
          <a:xfrm>
            <a:off x="948772" y="2918320"/>
            <a:ext cx="66441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71313E9-0587-E26B-9AE8-4B9DFCA084ED}"/>
              </a:ext>
            </a:extLst>
          </p:cNvPr>
          <p:cNvSpPr txBox="1"/>
          <p:nvPr/>
        </p:nvSpPr>
        <p:spPr>
          <a:xfrm>
            <a:off x="1821608" y="3698685"/>
            <a:ext cx="66441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5449132-5CA8-7ADF-6F77-6FC9DCB6F634}"/>
              </a:ext>
            </a:extLst>
          </p:cNvPr>
          <p:cNvSpPr txBox="1"/>
          <p:nvPr/>
        </p:nvSpPr>
        <p:spPr>
          <a:xfrm>
            <a:off x="774350" y="2180409"/>
            <a:ext cx="6644129" cy="230832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buNone/>
            </a:pPr>
            <a:r>
              <a:rPr lang="pt-BR" b="1">
                <a:latin typeface="Montserrat"/>
              </a:rPr>
              <a:t>Relembrando: Convolução 2D</a:t>
            </a:r>
          </a:p>
          <a:p>
            <a:pPr>
              <a:buNone/>
            </a:pPr>
            <a:endParaRPr lang="pt-BR" b="1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Usada principalmente em </a:t>
            </a:r>
            <a:r>
              <a:rPr lang="pt-BR" b="1">
                <a:latin typeface="Montserrat"/>
              </a:rPr>
              <a:t>imagens</a:t>
            </a:r>
            <a:endParaRPr lang="pt-BR">
              <a:latin typeface="Montserra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Pequenos </a:t>
            </a:r>
            <a:r>
              <a:rPr lang="pt-BR" b="1">
                <a:latin typeface="Montserrat"/>
              </a:rPr>
              <a:t>kernels (filtros)</a:t>
            </a:r>
            <a:r>
              <a:rPr lang="pt-BR">
                <a:latin typeface="Montserrat"/>
              </a:rPr>
              <a:t> deslizam sobre a imagem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Cada kernel gera um </a:t>
            </a:r>
            <a:r>
              <a:rPr lang="pt-BR" b="1">
                <a:latin typeface="Montserrat"/>
              </a:rPr>
              <a:t>mapa de características 2D</a:t>
            </a:r>
            <a:endParaRPr lang="pt-BR">
              <a:latin typeface="Montserra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Cada mapa detecta um tipo específico de padrão visual</a:t>
            </a:r>
            <a:br>
              <a:rPr lang="pt-BR">
                <a:latin typeface="Montserrat" panose="00000500000000000000" pitchFamily="2" charset="0"/>
              </a:rPr>
            </a:br>
            <a:r>
              <a:rPr lang="pt-BR">
                <a:latin typeface="Montserrat"/>
              </a:rPr>
              <a:t>(bordas, texturas, formas, etc.)</a:t>
            </a:r>
          </a:p>
        </p:txBody>
      </p:sp>
    </p:spTree>
    <p:extLst>
      <p:ext uri="{BB962C8B-B14F-4D97-AF65-F5344CB8AC3E}">
        <p14:creationId xmlns:p14="http://schemas.microsoft.com/office/powerpoint/2010/main" val="25845532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BA524-5C31-9F3B-F1A6-13FE5C80E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C12049FC-A9C6-0852-7398-17CC12C1E219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A93A51B-312C-AFA2-4FA2-71C37BAA04D3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O que é uma convolução 1D ?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F524B55-87A5-ADF3-3307-4FB4BF1601F6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FA868C5-FEA4-618A-B98E-17F1766AEB6B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4508DBD-CCB4-A0AB-5FFC-EF48EFCFBBEB}"/>
              </a:ext>
            </a:extLst>
          </p:cNvPr>
          <p:cNvSpPr txBox="1"/>
          <p:nvPr/>
        </p:nvSpPr>
        <p:spPr>
          <a:xfrm>
            <a:off x="1102634" y="1346332"/>
            <a:ext cx="6396642" cy="507831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BR" b="1" dirty="0">
                <a:latin typeface="Montserrat"/>
              </a:rPr>
              <a:t>Ideia central</a:t>
            </a:r>
          </a:p>
          <a:p>
            <a:endParaRPr lang="pt-BR" b="1" dirty="0">
              <a:latin typeface="Montserra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/>
              </a:rPr>
              <a:t>Em vez de deslizar sobre uma imagem,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/>
              </a:rPr>
              <a:t>o kernel desliza ao longo de uma sequência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/>
            </a:endParaRPr>
          </a:p>
          <a:p>
            <a:r>
              <a:rPr lang="pt-BR" b="1" dirty="0">
                <a:latin typeface="Montserrat"/>
              </a:rPr>
              <a:t>Exemplos de sequência</a:t>
            </a:r>
          </a:p>
          <a:p>
            <a:endParaRPr lang="pt-BR" b="1" dirty="0">
              <a:latin typeface="Montserra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/>
              </a:rPr>
              <a:t>Séries temporais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/>
              </a:rPr>
              <a:t>Áudio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/>
              </a:rPr>
              <a:t>Texto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/>
              </a:rPr>
              <a:t>Sinais em geral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/>
            </a:endParaRPr>
          </a:p>
          <a:p>
            <a:r>
              <a:rPr lang="pt-BR" b="1" dirty="0">
                <a:latin typeface="Montserrat"/>
              </a:rPr>
              <a:t>Resultado</a:t>
            </a:r>
          </a:p>
          <a:p>
            <a:endParaRPr lang="pt-BR" b="1" dirty="0">
              <a:latin typeface="Montserra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/>
              </a:rPr>
              <a:t>Cada kernel produz um mapa de características 1D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/>
              </a:rPr>
              <a:t>Cada kernel aprende um padrão temporal curto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/>
              </a:rPr>
              <a:t>limitado pelo tamanho do kernel</a:t>
            </a:r>
          </a:p>
          <a:p>
            <a:pPr>
              <a:buNone/>
            </a:pPr>
            <a:endParaRPr lang="pt-BR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107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5E38DE-070B-F16C-9D72-8D71AAB2D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CF687F7A-9B10-2621-074A-053B78539AC0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CAF40BD-87FA-7602-C477-E208CEFBE042}"/>
              </a:ext>
            </a:extLst>
          </p:cNvPr>
          <p:cNvSpPr txBox="1"/>
          <p:nvPr/>
        </p:nvSpPr>
        <p:spPr>
          <a:xfrm>
            <a:off x="360858" y="569527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Papel dos Kernels em Conv1D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B3AAEF3-F18F-1C33-36CE-66E3A9CF809E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45ABC61-DC84-F623-2F5A-66DD1C753E1B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71DBCF3-B608-114F-31A2-CA04D6C37E27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3F1D7BE-4B35-D5FD-5331-A6D2FD46F98B}"/>
              </a:ext>
            </a:extLst>
          </p:cNvPr>
          <p:cNvSpPr txBox="1"/>
          <p:nvPr/>
        </p:nvSpPr>
        <p:spPr>
          <a:xfrm>
            <a:off x="774350" y="1390361"/>
            <a:ext cx="10094383" cy="507831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BR" b="1">
                <a:latin typeface="Montserrat"/>
              </a:rPr>
              <a:t>Cada kernel aprende:</a:t>
            </a:r>
          </a:p>
          <a:p>
            <a:endParaRPr lang="pt-BR" b="1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Um padrão sequencial simples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pico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tendência curta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transição local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r>
              <a:rPr lang="pt-BR" b="1">
                <a:latin typeface="Montserrat"/>
              </a:rPr>
              <a:t>Número de kernels</a:t>
            </a:r>
          </a:p>
          <a:p>
            <a:endParaRPr lang="pt-BR" b="1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Se usarmos 10 kernels: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Obtemos 10 sequências 1D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Todas com o mesmo comprimento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>
              <a:latin typeface="Montserrat" panose="00000500000000000000" pitchFamily="2" charset="0"/>
            </a:endParaRPr>
          </a:p>
          <a:p>
            <a:r>
              <a:rPr lang="pt-BR" b="1">
                <a:latin typeface="Montserrat"/>
              </a:rPr>
              <a:t>Duas formas de interpretar a saída</a:t>
            </a:r>
          </a:p>
          <a:p>
            <a:endParaRPr lang="pt-BR" b="1">
              <a:latin typeface="Montserra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/>
              </a:rPr>
              <a:t>10 sequências 1D  ou 1 única sequência vetorial 10D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2414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F7B0E-638A-3793-53AE-C4496FFFC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67608FCE-11B7-1CDB-ADDD-41EFA9BDDAE7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BD220D7-8C48-30F4-8F97-3FE1F65DBDA7}"/>
              </a:ext>
            </a:extLst>
          </p:cNvPr>
          <p:cNvSpPr txBox="1"/>
          <p:nvPr/>
        </p:nvSpPr>
        <p:spPr>
          <a:xfrm>
            <a:off x="518798" y="888578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Conv1D +RNN: Por que combinar ? 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F2904AC-77D2-2F01-A91E-805718D19EF1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0F6E40F7-A423-CA59-4564-8682B456662E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1D776F3-B4CB-B222-7628-C4E364522888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BCAA58C-7D0C-6531-2883-FFBFF4C09012}"/>
              </a:ext>
            </a:extLst>
          </p:cNvPr>
          <p:cNvSpPr txBox="1"/>
          <p:nvPr/>
        </p:nvSpPr>
        <p:spPr>
          <a:xfrm>
            <a:off x="518798" y="2123479"/>
            <a:ext cx="6516277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>
                <a:latin typeface="Montserrat" panose="00000500000000000000" pitchFamily="2" charset="0"/>
              </a:rPr>
              <a:t>Conv1D</a:t>
            </a:r>
          </a:p>
          <a:p>
            <a:endParaRPr lang="pt-BR" b="1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Captura </a:t>
            </a:r>
            <a:r>
              <a:rPr lang="pt-BR" b="1">
                <a:latin typeface="Montserrat" panose="00000500000000000000" pitchFamily="2" charset="0"/>
              </a:rPr>
              <a:t>padrões locais</a:t>
            </a: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Reduz ruído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Resume informação no tempo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 b="1">
                <a:latin typeface="Montserrat" panose="00000500000000000000" pitchFamily="2" charset="0"/>
              </a:rPr>
              <a:t>RNN / LSTM / GRU</a:t>
            </a:r>
          </a:p>
          <a:p>
            <a:endParaRPr lang="pt-BR" b="1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Aprende </a:t>
            </a:r>
            <a:r>
              <a:rPr lang="pt-BR" b="1">
                <a:latin typeface="Montserrat" panose="00000500000000000000" pitchFamily="2" charset="0"/>
              </a:rPr>
              <a:t>dependências temporais</a:t>
            </a:r>
            <a:endParaRPr lang="pt-BR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Modela a dinâmica da sequência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r>
              <a:rPr lang="pt-BR">
                <a:latin typeface="Montserrat" panose="00000500000000000000" pitchFamily="2" charset="0"/>
              </a:rPr>
              <a:t>Juntas, formam modelos </a:t>
            </a:r>
            <a:r>
              <a:rPr lang="pt-BR" b="1">
                <a:latin typeface="Montserrat" panose="00000500000000000000" pitchFamily="2" charset="0"/>
              </a:rPr>
              <a:t>mais eficientes e estáveis</a:t>
            </a:r>
            <a:endParaRPr lang="pt-BR">
              <a:latin typeface="Montserrat" panose="00000500000000000000" pitchFamily="2" charset="0"/>
            </a:endParaRPr>
          </a:p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4" name="Imagem 3" descr="Tela preta com letras brancas&#10;&#10;O conteúdo gerado por IA pode estar incorreto.">
            <a:extLst>
              <a:ext uri="{FF2B5EF4-FFF2-40B4-BE49-F238E27FC236}">
                <a16:creationId xmlns:a16="http://schemas.microsoft.com/office/drawing/2014/main" id="{45696981-0830-8172-22FA-DECC845EE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639" y="2155675"/>
            <a:ext cx="3716781" cy="316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613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56C36-9AAE-0975-27D6-4FD6D2AEA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3669EEBB-D4B7-C462-4E27-1E3A6DCB5581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A4877D8-0A04-8B99-54D4-1719BF4C1091}"/>
              </a:ext>
            </a:extLst>
          </p:cNvPr>
          <p:cNvSpPr txBox="1"/>
          <p:nvPr/>
        </p:nvSpPr>
        <p:spPr>
          <a:xfrm>
            <a:off x="651801" y="524708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Atenção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2F55C9C-2B64-6660-F244-B5986CDF2CF1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EE8A366-94FE-B835-BD1C-BAC599FAB0DE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8CF9DAC-DD1A-C64C-2E0B-20CA0093D0A3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ixaDeTexto 2">
                <a:extLst>
                  <a:ext uri="{FF2B5EF4-FFF2-40B4-BE49-F238E27FC236}">
                    <a16:creationId xmlns:a16="http://schemas.microsoft.com/office/drawing/2014/main" id="{BE5BD7F3-3ED6-3AF7-970E-9312414A59F4}"/>
                  </a:ext>
                </a:extLst>
              </p:cNvPr>
              <p:cNvSpPr txBox="1"/>
              <p:nvPr/>
            </p:nvSpPr>
            <p:spPr>
              <a:xfrm>
                <a:off x="355328" y="1435277"/>
                <a:ext cx="11334666" cy="45243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pt-BR" b="1" dirty="0">
                    <a:latin typeface="Montserrat" panose="00000500000000000000" pitchFamily="2" charset="0"/>
                  </a:rPr>
                  <a:t>Formato esperado pela Conv1D no </a:t>
                </a:r>
                <a:r>
                  <a:rPr lang="pt-BR" b="1" dirty="0" err="1">
                    <a:latin typeface="Montserrat" panose="00000500000000000000" pitchFamily="2" charset="0"/>
                  </a:rPr>
                  <a:t>PyTorch</a:t>
                </a:r>
                <a:r>
                  <a:rPr lang="pt-BR" b="1" dirty="0">
                    <a:latin typeface="Montserrat" panose="00000500000000000000" pitchFamily="2" charset="0"/>
                  </a:rPr>
                  <a:t>: </a:t>
                </a:r>
                <a:r>
                  <a:rPr lang="pt-BR" dirty="0">
                    <a:latin typeface="Montserrat" panose="00000500000000000000" pitchFamily="2" charset="0"/>
                  </a:rPr>
                  <a:t>A camada nn.Conv1d espera entradas no formato:</a:t>
                </a:r>
              </a:p>
              <a:p>
                <a:endParaRPr lang="pt-BR" dirty="0">
                  <a:latin typeface="Montserrat" panose="00000500000000000000" pitchFamily="2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sepChr m:val=",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pt-BR">
                              <a:latin typeface="Montserrat" panose="00000500000000000000" pitchFamily="2" charset="0"/>
                            </a:rPr>
                            <m:t>batch</m:t>
                          </m:r>
                          <m:r>
                            <m:rPr>
                              <m:lit/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size</m:t>
                          </m:r>
                        </m:e>
                        <m:e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features</m:t>
                          </m:r>
                        </m:e>
                        <m:e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sequence</m:t>
                          </m:r>
                          <m:r>
                            <m:rPr>
                              <m:lit/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length</m:t>
                          </m:r>
                        </m:e>
                      </m:d>
                    </m:oMath>
                  </m:oMathPara>
                </a14:m>
                <a:endParaRPr lang="pt-BR" dirty="0">
                  <a:latin typeface="Montserrat" panose="00000500000000000000" pitchFamily="2" charset="0"/>
                </a:endParaRPr>
              </a:p>
              <a:p>
                <a:endParaRPr lang="ar-AE" dirty="0">
                  <a:latin typeface="Montserrat" panose="00000500000000000000" pitchFamily="2" charset="0"/>
                </a:endParaRPr>
              </a:p>
              <a:p>
                <a:r>
                  <a:rPr lang="pt-BR" dirty="0">
                    <a:latin typeface="Montserrat" panose="00000500000000000000" pitchFamily="2" charset="0"/>
                  </a:rPr>
                  <a:t>Mas </a:t>
                </a:r>
                <a:r>
                  <a:rPr lang="pt-BR" dirty="0" err="1">
                    <a:latin typeface="Montserrat" panose="00000500000000000000" pitchFamily="2" charset="0"/>
                  </a:rPr>
                  <a:t>RNNs</a:t>
                </a:r>
                <a:r>
                  <a:rPr lang="pt-BR" dirty="0">
                    <a:latin typeface="Montserrat" panose="00000500000000000000" pitchFamily="2" charset="0"/>
                  </a:rPr>
                  <a:t> geralmente usam:</a:t>
                </a:r>
              </a:p>
              <a:p>
                <a:endParaRPr lang="pt-BR" dirty="0">
                  <a:latin typeface="Montserrat" panose="00000500000000000000" pitchFamily="2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sepChr m:val=",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pt-BR">
                              <a:latin typeface="Montserrat" panose="00000500000000000000" pitchFamily="2" charset="0"/>
                            </a:rPr>
                            <m:t>batch</m:t>
                          </m:r>
                          <m:r>
                            <m:rPr>
                              <m:lit/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size</m:t>
                          </m:r>
                        </m:e>
                        <m:e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sequence</m:t>
                          </m:r>
                          <m:r>
                            <m:rPr>
                              <m:lit/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length</m:t>
                          </m:r>
                        </m:e>
                        <m:e>
                          <m:r>
                            <m:rPr>
                              <m:nor/>
                            </m:rPr>
                            <a:rPr lang="pt-BR" i="1">
                              <a:latin typeface="Montserrat" panose="00000500000000000000" pitchFamily="2" charset="0"/>
                            </a:rPr>
                            <m:t>features</m:t>
                          </m:r>
                        </m:e>
                      </m:d>
                    </m:oMath>
                  </m:oMathPara>
                </a14:m>
                <a:endParaRPr lang="pt-BR" dirty="0">
                  <a:latin typeface="Montserrat" panose="00000500000000000000" pitchFamily="2" charset="0"/>
                </a:endParaRPr>
              </a:p>
              <a:p>
                <a:r>
                  <a:rPr lang="pt-BR" dirty="0">
                    <a:latin typeface="Montserrat" panose="00000500000000000000" pitchFamily="2" charset="0"/>
                  </a:rPr>
                  <a:t>O que fazer?</a:t>
                </a:r>
              </a:p>
              <a:p>
                <a:endParaRPr lang="pt-BR" dirty="0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 dirty="0">
                    <a:latin typeface="Montserrat" panose="00000500000000000000" pitchFamily="2" charset="0"/>
                  </a:rPr>
                  <a:t>É necessário trocar as duas últimas dimensões</a:t>
                </a:r>
              </a:p>
              <a:p>
                <a:endParaRPr lang="pt-BR" dirty="0">
                  <a:latin typeface="Montserrat" panose="00000500000000000000" pitchFamily="2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pt-BR" dirty="0">
                    <a:latin typeface="Montserrat" panose="00000500000000000000" pitchFamily="2" charset="0"/>
                  </a:rPr>
                  <a:t>Usar </a:t>
                </a:r>
                <a:r>
                  <a:rPr lang="pt-BR" dirty="0" err="1">
                    <a:latin typeface="Montserrat" panose="00000500000000000000" pitchFamily="2" charset="0"/>
                  </a:rPr>
                  <a:t>transpose</a:t>
                </a:r>
                <a:r>
                  <a:rPr lang="pt-BR" dirty="0">
                    <a:latin typeface="Montserrat" panose="00000500000000000000" pitchFamily="2" charset="0"/>
                  </a:rPr>
                  <a:t>() antes e depois da Conv1D.</a:t>
                </a:r>
              </a:p>
              <a:p>
                <a:endParaRPr lang="pt-BR" dirty="0"/>
              </a:p>
              <a:p>
                <a:r>
                  <a:rPr lang="pt-BR" b="1" dirty="0">
                    <a:latin typeface="Montserrat" panose="00000500000000000000" pitchFamily="2" charset="0"/>
                  </a:rPr>
                  <a:t>Convoluções 1D aprendem padrões temporais curtos </a:t>
                </a:r>
                <a:r>
                  <a:rPr lang="pt-BR" b="1" dirty="0" err="1">
                    <a:latin typeface="Montserrat" panose="00000500000000000000" pitchFamily="2" charset="0"/>
                  </a:rPr>
                  <a:t>RNNs</a:t>
                </a:r>
                <a:r>
                  <a:rPr lang="pt-BR" b="1" dirty="0">
                    <a:latin typeface="Montserrat" panose="00000500000000000000" pitchFamily="2" charset="0"/>
                  </a:rPr>
                  <a:t> aprendem dependências no tempo. A combinação das duas é poderosa para sequências longas.</a:t>
                </a:r>
              </a:p>
              <a:p>
                <a:pPr>
                  <a:buNone/>
                </a:pPr>
                <a:endParaRPr lang="pt-BR" dirty="0">
                  <a:latin typeface="Montserrat" panose="00000500000000000000" pitchFamily="2" charset="0"/>
                </a:endParaRPr>
              </a:p>
            </p:txBody>
          </p:sp>
        </mc:Choice>
        <mc:Fallback>
          <p:sp>
            <p:nvSpPr>
              <p:cNvPr id="3" name="CaixaDeTexto 2">
                <a:extLst>
                  <a:ext uri="{FF2B5EF4-FFF2-40B4-BE49-F238E27FC236}">
                    <a16:creationId xmlns:a16="http://schemas.microsoft.com/office/drawing/2014/main" id="{BE5BD7F3-3ED6-3AF7-970E-9312414A5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328" y="1435277"/>
                <a:ext cx="11334666" cy="4524315"/>
              </a:xfrm>
              <a:prstGeom prst="rect">
                <a:avLst/>
              </a:prstGeom>
              <a:blipFill>
                <a:blip r:embed="rId2"/>
                <a:stretch>
                  <a:fillRect l="-430" t="-53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8566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0AF2E2-1950-FEAC-6406-0796EACD8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FB7986C3-35C9-0D99-70E7-F156E2B3C80E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C634304-D708-BFE4-08D1-946960CEB9F5}"/>
              </a:ext>
            </a:extLst>
          </p:cNvPr>
          <p:cNvSpPr txBox="1"/>
          <p:nvPr/>
        </p:nvSpPr>
        <p:spPr>
          <a:xfrm>
            <a:off x="1281193" y="424814"/>
            <a:ext cx="725658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Modelo Conv1D + GRU para séries temporais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6419266-9389-3108-5FA1-28BB53C818CB}"/>
              </a:ext>
            </a:extLst>
          </p:cNvPr>
          <p:cNvSpPr txBox="1"/>
          <p:nvPr/>
        </p:nvSpPr>
        <p:spPr>
          <a:xfrm>
            <a:off x="355328" y="2389369"/>
            <a:ext cx="639664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Aplicação:</a:t>
            </a:r>
            <a:endParaRPr lang="pt-BR" dirty="0">
              <a:latin typeface="Montserrat" panose="00000500000000000000" pitchFamily="2" charset="0"/>
            </a:endParaRPr>
          </a:p>
          <a:p>
            <a:r>
              <a:rPr lang="pt-BR" dirty="0">
                <a:latin typeface="Montserrat" panose="00000500000000000000" pitchFamily="2" charset="0"/>
              </a:rPr>
              <a:t>Previsão de séries temporais, processamento de dados sequenciais.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Estrutura do Modelo:</a:t>
            </a:r>
            <a:endParaRPr lang="pt-BR" dirty="0">
              <a:latin typeface="Montserrat" panose="00000500000000000000" pitchFamily="2" charset="0"/>
            </a:endParaRPr>
          </a:p>
          <a:p>
            <a:endParaRPr lang="pt-BR" b="1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Conv1D</a:t>
            </a:r>
            <a:r>
              <a:rPr lang="pt-BR" dirty="0">
                <a:latin typeface="Montserrat" panose="00000500000000000000" pitchFamily="2" charset="0"/>
              </a:rPr>
              <a:t>: detecta padrões locais e reduz o tamanho da sequência.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GRU (</a:t>
            </a:r>
            <a:r>
              <a:rPr lang="pt-BR" b="1" dirty="0" err="1">
                <a:latin typeface="Montserrat" panose="00000500000000000000" pitchFamily="2" charset="0"/>
              </a:rPr>
              <a:t>Gated</a:t>
            </a:r>
            <a:r>
              <a:rPr lang="pt-BR" b="1" dirty="0">
                <a:latin typeface="Montserrat" panose="00000500000000000000" pitchFamily="2" charset="0"/>
              </a:rPr>
              <a:t> </a:t>
            </a:r>
            <a:r>
              <a:rPr lang="pt-BR" b="1" dirty="0" err="1">
                <a:latin typeface="Montserrat" panose="00000500000000000000" pitchFamily="2" charset="0"/>
              </a:rPr>
              <a:t>Recurrent</a:t>
            </a:r>
            <a:r>
              <a:rPr lang="pt-BR" b="1" dirty="0">
                <a:latin typeface="Montserrat" panose="00000500000000000000" pitchFamily="2" charset="0"/>
              </a:rPr>
              <a:t> Unit)</a:t>
            </a:r>
            <a:r>
              <a:rPr lang="pt-BR" dirty="0">
                <a:latin typeface="Montserrat" panose="00000500000000000000" pitchFamily="2" charset="0"/>
              </a:rPr>
              <a:t>: mantém informações ao longo do tempo.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Linear</a:t>
            </a:r>
            <a:r>
              <a:rPr lang="pt-BR" dirty="0">
                <a:latin typeface="Montserrat" panose="00000500000000000000" pitchFamily="2" charset="0"/>
              </a:rPr>
              <a:t>: transforma a saída da GRU para a dimensão do alvo.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09EB4483-C196-232A-72C3-3F63DEA1F5E0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3C91969-67FB-2C4F-37C9-5D213C11450B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4348858-43B3-A25C-B64C-5B40B5F3D4FE}"/>
              </a:ext>
            </a:extLst>
          </p:cNvPr>
          <p:cNvSpPr txBox="1"/>
          <p:nvPr/>
        </p:nvSpPr>
        <p:spPr>
          <a:xfrm>
            <a:off x="355328" y="1612612"/>
            <a:ext cx="1133466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Objetivo:  </a:t>
            </a:r>
            <a:r>
              <a:rPr lang="pt-BR" dirty="0">
                <a:latin typeface="Montserrat" panose="00000500000000000000" pitchFamily="2" charset="0"/>
              </a:rPr>
              <a:t>Reduzir sequências longas, capturar padrões importantes e preservar memória temporal</a:t>
            </a:r>
            <a:r>
              <a:rPr lang="pt-BR" dirty="0"/>
              <a:t>. Montserrat</a:t>
            </a:r>
          </a:p>
          <a:p>
            <a:pPr>
              <a:buNone/>
            </a:pPr>
            <a:endParaRPr lang="pt-BR" dirty="0">
              <a:latin typeface="Montserrat" panose="00000500000000000000" pitchFamily="2" charset="0"/>
            </a:endParaRPr>
          </a:p>
        </p:txBody>
      </p:sp>
      <p:pic>
        <p:nvPicPr>
          <p:cNvPr id="7" name="Imagem 6" descr="Texto&#10;&#10;O conteúdo gerado por IA pode estar incorreto.">
            <a:extLst>
              <a:ext uri="{FF2B5EF4-FFF2-40B4-BE49-F238E27FC236}">
                <a16:creationId xmlns:a16="http://schemas.microsoft.com/office/drawing/2014/main" id="{82F10729-75BD-2E84-80AF-ADA56499C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882" y="3149161"/>
            <a:ext cx="4382112" cy="234579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FF9526D-437F-7AC1-2D96-CC7099B1826D}"/>
              </a:ext>
            </a:extLst>
          </p:cNvPr>
          <p:cNvSpPr txBox="1"/>
          <p:nvPr/>
        </p:nvSpPr>
        <p:spPr>
          <a:xfrm>
            <a:off x="7460673" y="2657885"/>
            <a:ext cx="65373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Fluxo de dados (tensores 3D)</a:t>
            </a:r>
          </a:p>
        </p:txBody>
      </p:sp>
    </p:spTree>
    <p:extLst>
      <p:ext uri="{BB962C8B-B14F-4D97-AF65-F5344CB8AC3E}">
        <p14:creationId xmlns:p14="http://schemas.microsoft.com/office/powerpoint/2010/main" val="18429408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8C280-CC0C-9739-DDB2-376B88AEE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2E5EF20-A993-E1B0-B540-E55CD7B74DEB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AE67A28-25A8-175C-3941-92AE9831713C}"/>
              </a:ext>
            </a:extLst>
          </p:cNvPr>
          <p:cNvSpPr txBox="1"/>
          <p:nvPr/>
        </p:nvSpPr>
        <p:spPr>
          <a:xfrm>
            <a:off x="774350" y="692949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Código do modelo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A6E6F78-122C-5D22-76EE-5EE650B15B12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774A86C-4040-D694-BA2A-703B4AF01372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4" name="Imagem 3" descr="Texto&#10;&#10;O conteúdo gerado por IA pode estar incorreto.">
            <a:extLst>
              <a:ext uri="{FF2B5EF4-FFF2-40B4-BE49-F238E27FC236}">
                <a16:creationId xmlns:a16="http://schemas.microsoft.com/office/drawing/2014/main" id="{B4521CB1-9BAF-A5A7-49B5-E18AF3ED3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5798" y="1385758"/>
            <a:ext cx="5213267" cy="408648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736C3970-74BE-F6AB-9911-DE603E8D100F}"/>
              </a:ext>
            </a:extLst>
          </p:cNvPr>
          <p:cNvSpPr txBox="1"/>
          <p:nvPr/>
        </p:nvSpPr>
        <p:spPr>
          <a:xfrm>
            <a:off x="218871" y="1902628"/>
            <a:ext cx="5766294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sz="2400" dirty="0">
                <a:latin typeface="Montserrat" panose="00000500000000000000" pitchFamily="2" charset="0"/>
              </a:rPr>
              <a:t>Conv1D(</a:t>
            </a:r>
            <a:r>
              <a:rPr lang="pt-BR" altLang="pt-BR" sz="2400" dirty="0" err="1">
                <a:latin typeface="Montserrat" panose="00000500000000000000" pitchFamily="2" charset="0"/>
              </a:rPr>
              <a:t>kernel_size</a:t>
            </a:r>
            <a:r>
              <a:rPr lang="pt-BR" altLang="pt-BR" sz="2400" dirty="0">
                <a:latin typeface="Montserrat" panose="00000500000000000000" pitchFamily="2" charset="0"/>
              </a:rPr>
              <a:t>=4, </a:t>
            </a:r>
            <a:r>
              <a:rPr lang="pt-BR" altLang="pt-BR" sz="2400" dirty="0" err="1">
                <a:latin typeface="Montserrat" panose="00000500000000000000" pitchFamily="2" charset="0"/>
              </a:rPr>
              <a:t>stride</a:t>
            </a:r>
            <a:r>
              <a:rPr lang="pt-BR" altLang="pt-BR" sz="2400" dirty="0">
                <a:latin typeface="Montserrat" panose="00000500000000000000" pitchFamily="2" charset="0"/>
              </a:rPr>
              <a:t>=2)</a:t>
            </a:r>
            <a:r>
              <a:rPr lang="pt-BR" altLang="pt-BR" dirty="0">
                <a:latin typeface="Montserrat" panose="00000500000000000000" pitchFamily="2" charset="0"/>
              </a:rPr>
              <a:t> </a:t>
            </a:r>
            <a:r>
              <a:rPr lang="pt-BR" altLang="pt-BR" b="1" dirty="0">
                <a:latin typeface="Montserrat" panose="00000500000000000000" pitchFamily="2" charset="0"/>
              </a:rPr>
              <a:t>→</a:t>
            </a:r>
            <a:r>
              <a:rPr lang="pt-BR" altLang="pt-BR" dirty="0">
                <a:latin typeface="Montserrat" panose="00000500000000000000" pitchFamily="2" charset="0"/>
              </a:rPr>
              <a:t> reduz sequência e captura padrões locais.</a:t>
            </a:r>
            <a:endParaRPr lang="pt-BR" altLang="pt-BR" sz="4800" dirty="0">
              <a:latin typeface="Montserrat" panose="00000500000000000000" pitchFamily="2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sz="2400" dirty="0">
                <a:latin typeface="Montserrat" panose="00000500000000000000" pitchFamily="2" charset="0"/>
              </a:rPr>
              <a:t>permute</a:t>
            </a:r>
            <a:r>
              <a:rPr lang="pt-BR" altLang="pt-BR" dirty="0">
                <a:latin typeface="Montserrat" panose="00000500000000000000" pitchFamily="2" charset="0"/>
              </a:rPr>
              <a:t> </a:t>
            </a:r>
            <a:r>
              <a:rPr lang="pt-BR" altLang="pt-BR" b="1" dirty="0">
                <a:latin typeface="Montserrat" panose="00000500000000000000" pitchFamily="2" charset="0"/>
              </a:rPr>
              <a:t>→</a:t>
            </a:r>
            <a:r>
              <a:rPr lang="pt-BR" altLang="pt-BR" dirty="0">
                <a:latin typeface="Montserrat" panose="00000500000000000000" pitchFamily="2" charset="0"/>
              </a:rPr>
              <a:t> reorganiza dimensões para compatibilidade com Conv1D.</a:t>
            </a:r>
            <a:endParaRPr lang="pt-BR" altLang="pt-BR" sz="4800" dirty="0">
              <a:latin typeface="Montserrat" panose="00000500000000000000" pitchFamily="2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sz="2400" dirty="0" err="1">
                <a:latin typeface="Montserrat" panose="00000500000000000000" pitchFamily="2" charset="0"/>
              </a:rPr>
              <a:t>ReLU</a:t>
            </a:r>
            <a:r>
              <a:rPr lang="pt-BR" altLang="pt-BR" dirty="0">
                <a:latin typeface="Montserrat" panose="00000500000000000000" pitchFamily="2" charset="0"/>
              </a:rPr>
              <a:t> </a:t>
            </a:r>
            <a:r>
              <a:rPr lang="pt-BR" altLang="pt-BR" b="1" dirty="0">
                <a:latin typeface="Montserrat" panose="00000500000000000000" pitchFamily="2" charset="0"/>
              </a:rPr>
              <a:t>→</a:t>
            </a:r>
            <a:r>
              <a:rPr lang="pt-BR" altLang="pt-BR" dirty="0">
                <a:latin typeface="Montserrat" panose="00000500000000000000" pitchFamily="2" charset="0"/>
              </a:rPr>
              <a:t> adiciona não-linearidade.</a:t>
            </a:r>
            <a:endParaRPr lang="pt-BR" altLang="pt-BR" sz="4800" dirty="0">
              <a:latin typeface="Montserrat" panose="00000500000000000000" pitchFamily="2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sz="2400" dirty="0">
                <a:latin typeface="Montserrat" panose="00000500000000000000" pitchFamily="2" charset="0"/>
              </a:rPr>
              <a:t>GRU</a:t>
            </a:r>
            <a:r>
              <a:rPr lang="pt-BR" altLang="pt-BR" dirty="0">
                <a:latin typeface="Montserrat" panose="00000500000000000000" pitchFamily="2" charset="0"/>
              </a:rPr>
              <a:t> </a:t>
            </a:r>
            <a:r>
              <a:rPr lang="pt-BR" altLang="pt-BR" b="1" dirty="0">
                <a:latin typeface="Montserrat" panose="00000500000000000000" pitchFamily="2" charset="0"/>
              </a:rPr>
              <a:t>→ </a:t>
            </a:r>
            <a:r>
              <a:rPr lang="pt-BR" altLang="pt-BR" dirty="0">
                <a:latin typeface="Montserrat" panose="00000500000000000000" pitchFamily="2" charset="0"/>
              </a:rPr>
              <a:t>mantém memória de longo prazo na sequência.</a:t>
            </a:r>
            <a:endParaRPr lang="pt-BR" altLang="pt-BR" sz="4800" dirty="0">
              <a:latin typeface="Montserrat" panose="00000500000000000000" pitchFamily="2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sz="2400" dirty="0">
                <a:latin typeface="Montserrat" panose="00000500000000000000" pitchFamily="2" charset="0"/>
              </a:rPr>
              <a:t>Linear</a:t>
            </a:r>
            <a:r>
              <a:rPr lang="pt-BR" altLang="pt-BR" dirty="0">
                <a:latin typeface="Montserrat" panose="00000500000000000000" pitchFamily="2" charset="0"/>
              </a:rPr>
              <a:t> </a:t>
            </a:r>
            <a:r>
              <a:rPr lang="pt-BR" altLang="pt-BR" b="1" dirty="0">
                <a:latin typeface="Montserrat" panose="00000500000000000000" pitchFamily="2" charset="0"/>
              </a:rPr>
              <a:t>→</a:t>
            </a:r>
            <a:r>
              <a:rPr lang="pt-BR" altLang="pt-BR" dirty="0">
                <a:latin typeface="Montserrat" panose="00000500000000000000" pitchFamily="2" charset="0"/>
              </a:rPr>
              <a:t> mapeia saída da GRU para a dimensão do alvo.</a:t>
            </a:r>
            <a:endParaRPr lang="pt-BR" altLang="pt-BR" sz="4800" dirty="0">
              <a:latin typeface="Montserrat" panose="00000500000000000000" pitchFamily="2" charset="0"/>
            </a:endParaRPr>
          </a:p>
          <a:p>
            <a:pPr>
              <a:buNone/>
            </a:pPr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4BC05DDF-DF99-8E18-F5C1-337AA9049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66792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DE7B69-C82E-464C-BD3C-71EF35B59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E7897B14-6B56-E4A5-2ACE-2E3AEF4F5E7C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DAFC1DC-EBCC-BA97-2E8F-894A4DDEB9EB}"/>
              </a:ext>
            </a:extLst>
          </p:cNvPr>
          <p:cNvSpPr txBox="1"/>
          <p:nvPr/>
        </p:nvSpPr>
        <p:spPr>
          <a:xfrm>
            <a:off x="774350" y="692949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Conv1D e GRU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0C12D079-9AD9-007E-13EC-CA215C4A2F72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021C77B-807D-C466-94F1-31B2B7B6558B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pic>
        <p:nvPicPr>
          <p:cNvPr id="4" name="Imagem 3" descr="Texto&#10;&#10;O conteúdo gerado por IA pode estar incorreto.">
            <a:extLst>
              <a:ext uri="{FF2B5EF4-FFF2-40B4-BE49-F238E27FC236}">
                <a16:creationId xmlns:a16="http://schemas.microsoft.com/office/drawing/2014/main" id="{1FC22803-269E-0341-7D4A-AB6BBAB63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5798" y="1385758"/>
            <a:ext cx="5213267" cy="408648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78129584-AA3A-6FE9-8F55-3D4BD9A93779}"/>
              </a:ext>
            </a:extLst>
          </p:cNvPr>
          <p:cNvSpPr txBox="1"/>
          <p:nvPr/>
        </p:nvSpPr>
        <p:spPr>
          <a:xfrm>
            <a:off x="132408" y="1537521"/>
            <a:ext cx="576629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Conv1D:</a:t>
            </a:r>
            <a:endParaRPr lang="pt-BR" dirty="0">
              <a:latin typeface="Montserrat" panose="00000500000000000000" pitchFamily="2" charset="0"/>
            </a:endParaRPr>
          </a:p>
          <a:p>
            <a:r>
              <a:rPr lang="pt-BR" dirty="0">
                <a:latin typeface="Montserrat" panose="00000500000000000000" pitchFamily="2" charset="0"/>
              </a:rPr>
              <a:t>Detecta padrões locais em séries temporais.</a:t>
            </a:r>
          </a:p>
          <a:p>
            <a:r>
              <a:rPr lang="pt-BR" dirty="0">
                <a:latin typeface="Montserrat" panose="00000500000000000000" pitchFamily="2" charset="0"/>
              </a:rPr>
              <a:t>Reduz dimensionalidade (</a:t>
            </a:r>
            <a:r>
              <a:rPr lang="pt-BR" dirty="0" err="1">
                <a:latin typeface="Montserrat" panose="00000500000000000000" pitchFamily="2" charset="0"/>
              </a:rPr>
              <a:t>stride</a:t>
            </a:r>
            <a:r>
              <a:rPr lang="pt-BR" b="1" dirty="0">
                <a:latin typeface="Montserrat" panose="00000500000000000000" pitchFamily="2" charset="0"/>
              </a:rPr>
              <a:t>&gt;</a:t>
            </a:r>
            <a:r>
              <a:rPr lang="pt-BR" dirty="0">
                <a:latin typeface="Montserrat" panose="00000500000000000000" pitchFamily="2" charset="0"/>
              </a:rPr>
              <a:t>1) mantendo padrões importantes.</a:t>
            </a:r>
          </a:p>
          <a:p>
            <a:r>
              <a:rPr lang="pt-BR" dirty="0">
                <a:latin typeface="Montserrat" panose="00000500000000000000" pitchFamily="2" charset="0"/>
              </a:rPr>
              <a:t>Kernel maior que </a:t>
            </a:r>
            <a:r>
              <a:rPr lang="pt-BR" dirty="0" err="1">
                <a:latin typeface="Montserrat" panose="00000500000000000000" pitchFamily="2" charset="0"/>
              </a:rPr>
              <a:t>stride</a:t>
            </a:r>
            <a:r>
              <a:rPr lang="pt-BR" b="1" dirty="0">
                <a:latin typeface="Montserrat" panose="00000500000000000000" pitchFamily="2" charset="0"/>
              </a:rPr>
              <a:t> → </a:t>
            </a:r>
            <a:r>
              <a:rPr lang="pt-BR" dirty="0">
                <a:latin typeface="Montserrat" panose="00000500000000000000" pitchFamily="2" charset="0"/>
              </a:rPr>
              <a:t>cada ponto de saída considera todos os inputs relevantes.</a:t>
            </a:r>
          </a:p>
          <a:p>
            <a:endParaRPr lang="pt-BR" b="1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GRU:</a:t>
            </a:r>
            <a:endParaRPr lang="pt-BR" dirty="0">
              <a:latin typeface="Montserrat" panose="00000500000000000000" pitchFamily="2" charset="0"/>
            </a:endParaRPr>
          </a:p>
          <a:p>
            <a:r>
              <a:rPr lang="pt-BR" dirty="0">
                <a:latin typeface="Montserrat" panose="00000500000000000000" pitchFamily="2" charset="0"/>
              </a:rPr>
              <a:t>Captura dependências de longo prazo.</a:t>
            </a:r>
          </a:p>
          <a:p>
            <a:r>
              <a:rPr lang="pt-BR" dirty="0">
                <a:latin typeface="Montserrat" panose="00000500000000000000" pitchFamily="2" charset="0"/>
              </a:rPr>
              <a:t>Ideal para séries temporais, mantém memória sem explodir gradientes.</a:t>
            </a:r>
          </a:p>
          <a:p>
            <a:endParaRPr lang="pt-BR" b="1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Benefício:</a:t>
            </a:r>
            <a:r>
              <a:rPr lang="pt-BR" dirty="0">
                <a:latin typeface="Montserrat" panose="00000500000000000000" pitchFamily="2" charset="0"/>
              </a:rPr>
              <a:t> Combina </a:t>
            </a:r>
            <a:r>
              <a:rPr lang="pt-BR" b="1" dirty="0">
                <a:latin typeface="Montserrat" panose="00000500000000000000" pitchFamily="2" charset="0"/>
              </a:rPr>
              <a:t>detecção local</a:t>
            </a:r>
            <a:r>
              <a:rPr lang="pt-BR" dirty="0">
                <a:latin typeface="Montserrat" panose="00000500000000000000" pitchFamily="2" charset="0"/>
              </a:rPr>
              <a:t> (Conv1D) + </a:t>
            </a:r>
            <a:r>
              <a:rPr lang="pt-BR" b="1" dirty="0">
                <a:latin typeface="Montserrat" panose="00000500000000000000" pitchFamily="2" charset="0"/>
              </a:rPr>
              <a:t>memória temporal</a:t>
            </a:r>
            <a:r>
              <a:rPr lang="pt-BR" dirty="0">
                <a:latin typeface="Montserrat" panose="00000500000000000000" pitchFamily="2" charset="0"/>
              </a:rPr>
              <a:t> (GRU).</a:t>
            </a:r>
          </a:p>
          <a:p>
            <a:pPr>
              <a:buNone/>
            </a:pPr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BA1CB12A-D115-CA34-B59C-B1A2D17236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7728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B3955-7D3C-4CE2-1E9E-28D9BAF40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4D5FF73B-AF21-3363-AB64-D2F786C33688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4A037F0-AB52-D8AC-8579-08DCBA1F9193}"/>
              </a:ext>
            </a:extLst>
          </p:cNvPr>
          <p:cNvSpPr txBox="1"/>
          <p:nvPr/>
        </p:nvSpPr>
        <p:spPr>
          <a:xfrm>
            <a:off x="774350" y="692949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Ajuste e Alvos com </a:t>
            </a:r>
            <a:r>
              <a:rPr lang="pt-BR" sz="2400" dirty="0" err="1">
                <a:solidFill>
                  <a:schemeClr val="accent4"/>
                </a:solidFill>
                <a:latin typeface="Montserrat" panose="00000500000000000000" pitchFamily="2" charset="0"/>
              </a:rPr>
              <a:t>Downsampling</a:t>
            </a: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75C84091-0339-E7FC-E271-00060F4E5D82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8DEBEA0-B3D6-5DAB-3E62-597817EDD95C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C0030EEA-119E-FB9B-B4C1-C2E4C83AE4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1DDF91E-2E59-A394-9C7D-A49319EB8A26}"/>
              </a:ext>
            </a:extLst>
          </p:cNvPr>
          <p:cNvSpPr txBox="1"/>
          <p:nvPr/>
        </p:nvSpPr>
        <p:spPr>
          <a:xfrm>
            <a:off x="395445" y="2590689"/>
            <a:ext cx="553390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Conv1D com 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stride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=2 reduz sequência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→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os alvos também precisam ser ajustados.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Kernel=4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→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primeiras saídas dependem dos passos 0-3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→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ignoramos os 3 primeiros alvos.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pt-BR" altLang="pt-BR" dirty="0">
              <a:latin typeface="Montserrat" panose="00000500000000000000" pitchFamily="2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Redução pela metade → pegamos apenas alvos de 2 em 2.</a:t>
            </a:r>
          </a:p>
        </p:txBody>
      </p:sp>
      <p:pic>
        <p:nvPicPr>
          <p:cNvPr id="14" name="Imagem 13" descr="Texto&#10;&#10;O conteúdo gerado por IA pode estar incorreto.">
            <a:extLst>
              <a:ext uri="{FF2B5EF4-FFF2-40B4-BE49-F238E27FC236}">
                <a16:creationId xmlns:a16="http://schemas.microsoft.com/office/drawing/2014/main" id="{03A8AAA6-C9E7-F737-1485-880BC2A16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548" y="2901968"/>
            <a:ext cx="4706007" cy="159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891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A1231-F088-EEDF-2BE8-B18559D99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EFA4718F-BB8E-BA9F-9FA9-F17D8BEC8336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FC5BE57-57BC-1900-5F6E-5E99536F5D52}"/>
              </a:ext>
            </a:extLst>
          </p:cNvPr>
          <p:cNvSpPr txBox="1"/>
          <p:nvPr/>
        </p:nvSpPr>
        <p:spPr>
          <a:xfrm>
            <a:off x="518800" y="729983"/>
            <a:ext cx="7256587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Tackling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the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Short-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Term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Memory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Problem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D8C27D9-E7C0-21F0-E414-63017D432ABA}"/>
              </a:ext>
            </a:extLst>
          </p:cNvPr>
          <p:cNvSpPr txBox="1"/>
          <p:nvPr/>
        </p:nvSpPr>
        <p:spPr>
          <a:xfrm>
            <a:off x="585302" y="2238088"/>
            <a:ext cx="1088626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latin typeface="Montserrat" panose="00000500000000000000" pitchFamily="2" charset="0"/>
              </a:rPr>
              <a:t>Antes de começarmos, é importante entender por que as </a:t>
            </a:r>
            <a:r>
              <a:rPr lang="pt-BR" dirty="0" err="1">
                <a:latin typeface="Montserrat" panose="00000500000000000000" pitchFamily="2" charset="0"/>
              </a:rPr>
              <a:t>RNNs</a:t>
            </a:r>
            <a:r>
              <a:rPr lang="pt-BR" dirty="0">
                <a:latin typeface="Montserrat" panose="00000500000000000000" pitchFamily="2" charset="0"/>
              </a:rPr>
              <a:t> tradicionais têm limitações na hora de processar sequências longas.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Problema nas </a:t>
            </a:r>
            <a:r>
              <a:rPr lang="pt-BR" b="1" dirty="0" err="1">
                <a:latin typeface="Montserrat" panose="00000500000000000000" pitchFamily="2" charset="0"/>
              </a:rPr>
              <a:t>RNNs</a:t>
            </a:r>
            <a:br>
              <a:rPr lang="pt-BR" dirty="0">
                <a:latin typeface="Montserrat" panose="00000500000000000000" pitchFamily="2" charset="0"/>
              </a:rPr>
            </a:br>
            <a:endParaRPr lang="pt-BR" dirty="0">
              <a:latin typeface="Montserrat" panose="00000500000000000000" pitchFamily="2" charset="0"/>
            </a:endParaRPr>
          </a:p>
          <a:p>
            <a:r>
              <a:rPr lang="pt-BR" dirty="0">
                <a:latin typeface="Montserrat" panose="00000500000000000000" pitchFamily="2" charset="0"/>
              </a:rPr>
              <a:t>À medida que os dados passam por uma RNN, informação se perde a cada passo de tempo. Depois de muitas etapas, o estado da RNN quase não lembra das primeiras entradas.</a:t>
            </a:r>
          </a:p>
          <a:p>
            <a:br>
              <a:rPr lang="pt-BR" dirty="0">
                <a:latin typeface="Montserrat" panose="00000500000000000000" pitchFamily="2" charset="0"/>
              </a:rPr>
            </a:br>
            <a:r>
              <a:rPr lang="pt-BR" b="1" dirty="0">
                <a:latin typeface="Montserrat" panose="00000500000000000000" pitchFamily="2" charset="0"/>
              </a:rPr>
              <a:t>Exemplo: </a:t>
            </a:r>
            <a:r>
              <a:rPr lang="pt-BR" dirty="0">
                <a:latin typeface="Montserrat" panose="00000500000000000000" pitchFamily="2" charset="0"/>
              </a:rPr>
              <a:t>imagine a </a:t>
            </a:r>
            <a:r>
              <a:rPr lang="pt-BR" dirty="0" err="1">
                <a:latin typeface="Montserrat" panose="00000500000000000000" pitchFamily="2" charset="0"/>
              </a:rPr>
              <a:t>Dory</a:t>
            </a:r>
            <a:r>
              <a:rPr lang="pt-BR" dirty="0">
                <a:latin typeface="Montserrat" panose="00000500000000000000" pitchFamily="2" charset="0"/>
              </a:rPr>
              <a:t> tentando traduzir uma frase longa, quando chega ao final, não faz ideia de como começou.</a:t>
            </a:r>
          </a:p>
          <a:p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A112EB6-CE47-7633-2E11-C5B369552C93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79509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213CA-54A8-00B7-5D0B-4E57AAB0B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53DB6518-BA9C-18DA-4331-999125A15BE6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D2CBE79-1A8C-40CD-BAE1-FD5ED8E3EE5A}"/>
              </a:ext>
            </a:extLst>
          </p:cNvPr>
          <p:cNvSpPr txBox="1"/>
          <p:nvPr/>
        </p:nvSpPr>
        <p:spPr>
          <a:xfrm>
            <a:off x="774350" y="692949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Criando  </a:t>
            </a:r>
            <a:r>
              <a:rPr lang="pt-BR" sz="2400" dirty="0" err="1">
                <a:solidFill>
                  <a:schemeClr val="accent4"/>
                </a:solidFill>
                <a:latin typeface="Montserrat" panose="00000500000000000000" pitchFamily="2" charset="0"/>
              </a:rPr>
              <a:t>DataLoader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A484E6E-C59B-977E-A0DE-7AC2DF1D28D4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1CADB12-463D-E936-2AA8-BE3DDBC63ED7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BE25F4B4-5AFA-2D40-0285-4CD7D04740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31F3D0E4-C005-EE00-6617-CA47CE7E3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070" y="2715574"/>
            <a:ext cx="4411052" cy="1642266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1607B999-926F-3100-3FA6-8F0D375CC5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5FB29-466D-17DB-D6F8-DA18F8FE0B65}"/>
              </a:ext>
            </a:extLst>
          </p:cNvPr>
          <p:cNvSpPr txBox="1"/>
          <p:nvPr/>
        </p:nvSpPr>
        <p:spPr>
          <a:xfrm>
            <a:off x="264816" y="2414373"/>
            <a:ext cx="653736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Janela maior (112 passos)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→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captura padrões longos</a:t>
            </a:r>
            <a:endParaRPr lang="pt-BR" altLang="pt-BR" dirty="0">
              <a:latin typeface="Montserrat" panose="00000500000000000000" pitchFamily="2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DataLoader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→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treina em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batches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, mais eficiente.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Alvos ajustados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→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correspondem à saída após convolução e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downsampling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.</a:t>
            </a:r>
            <a:endParaRPr lang="pt-BR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3918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3DCCD-DF64-A929-F32F-C6A55B339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16645F18-5012-3CF0-ED0D-D899A12EB819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FB54A9A-A7A4-83D4-4C05-78260813B6D3}"/>
              </a:ext>
            </a:extLst>
          </p:cNvPr>
          <p:cNvSpPr txBox="1"/>
          <p:nvPr/>
        </p:nvSpPr>
        <p:spPr>
          <a:xfrm>
            <a:off x="774350" y="692949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Benefícios do Modelo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E067A52-CE32-A77C-E32D-EF569BD0D57F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A4A6529-BC72-7B14-6FF8-217A0B614063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043A2AC2-7B8B-486D-B4E1-8345219E58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B4D7287-1029-0396-15DF-286AE3F6D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8068D50-599B-7B91-8C91-AE9ADB44DB30}"/>
              </a:ext>
            </a:extLst>
          </p:cNvPr>
          <p:cNvSpPr txBox="1"/>
          <p:nvPr/>
        </p:nvSpPr>
        <p:spPr>
          <a:xfrm>
            <a:off x="774350" y="2136338"/>
            <a:ext cx="1013907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Detecção de padrões longos: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Conv1D permite aumentar janela sem perder informação.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pt-BR" altLang="pt-BR" dirty="0"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Memória temporal: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GRU mantém dependências de longo prazo.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Eficiência: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menos passos de tempo → menor uso de memória e computação.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Flexível: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fácil trocar GRU por outras camadas recorrentes ou convolucionais profundas.</a:t>
            </a:r>
            <a:endParaRPr lang="pt-BR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72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096B1-5C23-41C0-524D-00698CB64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06EA95EE-13D4-EB64-3486-9995FF51A1B7}"/>
              </a:ext>
            </a:extLst>
          </p:cNvPr>
          <p:cNvSpPr txBox="1"/>
          <p:nvPr/>
        </p:nvSpPr>
        <p:spPr>
          <a:xfrm>
            <a:off x="774350" y="1389102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6D96EED-A5F0-5163-E3C5-34AABD8C95A6}"/>
              </a:ext>
            </a:extLst>
          </p:cNvPr>
          <p:cNvSpPr txBox="1"/>
          <p:nvPr/>
        </p:nvSpPr>
        <p:spPr>
          <a:xfrm>
            <a:off x="774350" y="692949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Próximo passo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D205CDE-F43E-FA95-2501-EB32B10ABFAE}"/>
              </a:ext>
            </a:extLst>
          </p:cNvPr>
          <p:cNvSpPr txBox="1"/>
          <p:nvPr/>
        </p:nvSpPr>
        <p:spPr>
          <a:xfrm>
            <a:off x="1821608" y="3698685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3F0B0F2A-FE73-E575-1C19-46FC04DDD2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DD4F814-12E8-125F-B254-6B02E9D0AC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4184704-6E65-03E2-49B1-6A48530F9AD6}"/>
              </a:ext>
            </a:extLst>
          </p:cNvPr>
          <p:cNvSpPr txBox="1"/>
          <p:nvPr/>
        </p:nvSpPr>
        <p:spPr>
          <a:xfrm>
            <a:off x="774350" y="1852025"/>
            <a:ext cx="1013907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E se usássemos apenas Conv1D, sem GRU?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Camadas convolucionais profundas ou </a:t>
            </a:r>
            <a:r>
              <a:rPr lang="pt-BR" dirty="0" err="1">
                <a:latin typeface="Montserrat" panose="00000500000000000000" pitchFamily="2" charset="0"/>
              </a:rPr>
              <a:t>dilated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convolutions</a:t>
            </a:r>
            <a:r>
              <a:rPr lang="pt-BR" dirty="0">
                <a:latin typeface="Montserrat" panose="00000500000000000000" pitchFamily="2" charset="0"/>
              </a:rPr>
              <a:t> poderiam capturar padrões globais.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 dirty="0">
                <a:latin typeface="Montserrat" panose="00000500000000000000" pitchFamily="2" charset="0"/>
              </a:rPr>
              <a:t>Vantagens:</a:t>
            </a:r>
            <a:r>
              <a:rPr lang="pt-BR" dirty="0">
                <a:latin typeface="Montserrat" panose="00000500000000000000" pitchFamily="2" charset="0"/>
              </a:rPr>
              <a:t> paralelização, treinamento mais rápido.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 dirty="0">
                <a:latin typeface="Montserrat" panose="00000500000000000000" pitchFamily="2" charset="0"/>
              </a:rPr>
              <a:t>Desvantagens:</a:t>
            </a:r>
            <a:r>
              <a:rPr lang="pt-BR" dirty="0">
                <a:latin typeface="Montserrat" panose="00000500000000000000" pitchFamily="2" charset="0"/>
              </a:rPr>
              <a:t> perde memória explícita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padrões longos dependem do kernel/dilatação.</a:t>
            </a:r>
          </a:p>
          <a:p>
            <a:endParaRPr lang="pt-BR" b="1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Conclusão:</a:t>
            </a:r>
            <a:r>
              <a:rPr lang="pt-BR" dirty="0">
                <a:latin typeface="Montserrat" panose="00000500000000000000" pitchFamily="2" charset="0"/>
              </a:rPr>
              <a:t> Conv1D + GRU é eficaz para séries temporais longas, preservando informação e descartando detalhes irrelevantes.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7076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B9A51C-95AF-76FE-70AF-B8A2D0BF4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870E3657-814B-E9C4-0C30-955D969CDDCB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71D95E2-6AF9-41C1-80E7-B5374902C02A}"/>
              </a:ext>
            </a:extLst>
          </p:cNvPr>
          <p:cNvSpPr txBox="1"/>
          <p:nvPr/>
        </p:nvSpPr>
        <p:spPr>
          <a:xfrm>
            <a:off x="774350" y="692949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 err="1">
                <a:solidFill>
                  <a:schemeClr val="accent4"/>
                </a:solidFill>
                <a:latin typeface="Montserrat" panose="00000500000000000000" pitchFamily="2" charset="0"/>
              </a:rPr>
              <a:t>WaveNet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52211A9-5204-AEC3-C26A-464BB0DB37EA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7C38EDD-733D-48BD-7133-C650101B58C1}"/>
              </a:ext>
            </a:extLst>
          </p:cNvPr>
          <p:cNvSpPr txBox="1"/>
          <p:nvPr/>
        </p:nvSpPr>
        <p:spPr>
          <a:xfrm>
            <a:off x="328936" y="1461328"/>
            <a:ext cx="639664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Como lidar com sequências extremamente longas sem perder eficiência?</a:t>
            </a:r>
          </a:p>
          <a:p>
            <a:endParaRPr lang="pt-BR" b="1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Desenvolvido por Aaron van </a:t>
            </a:r>
            <a:r>
              <a:rPr lang="pt-BR" dirty="0" err="1">
                <a:latin typeface="Montserrat" panose="00000500000000000000" pitchFamily="2" charset="0"/>
              </a:rPr>
              <a:t>den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Oord</a:t>
            </a:r>
            <a:r>
              <a:rPr lang="pt-BR" dirty="0">
                <a:latin typeface="Montserrat" panose="00000500000000000000" pitchFamily="2" charset="0"/>
              </a:rPr>
              <a:t> et al., </a:t>
            </a:r>
            <a:r>
              <a:rPr lang="pt-BR" dirty="0" err="1">
                <a:latin typeface="Montserrat" panose="00000500000000000000" pitchFamily="2" charset="0"/>
              </a:rPr>
              <a:t>DeepMind</a:t>
            </a:r>
            <a:r>
              <a:rPr lang="pt-BR" dirty="0">
                <a:latin typeface="Montserrat" panose="00000500000000000000" pitchFamily="2" charset="0"/>
              </a:rPr>
              <a:t>, 2016.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Arquitetura baseada em camadas convolucionais 1D dilatadas.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Cada camada dobra a taxa de dilatação, aumentando o campo receptivo.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Intuição:</a:t>
            </a:r>
          </a:p>
          <a:p>
            <a:endParaRPr lang="pt-BR" b="1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Camadas inferiores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padrões de curto prazo.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Camadas superiores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padrões de longo prazo.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Permite processar milhares de passos de tempo de forma eficiente, impossível para </a:t>
            </a:r>
            <a:r>
              <a:rPr lang="pt-BR" dirty="0" err="1">
                <a:latin typeface="Montserrat" panose="00000500000000000000" pitchFamily="2" charset="0"/>
              </a:rPr>
              <a:t>LSTMs</a:t>
            </a:r>
            <a:r>
              <a:rPr lang="pt-BR" dirty="0">
                <a:latin typeface="Montserrat" panose="00000500000000000000" pitchFamily="2" charset="0"/>
              </a:rPr>
              <a:t>/</a:t>
            </a:r>
            <a:r>
              <a:rPr lang="pt-BR" dirty="0" err="1">
                <a:latin typeface="Montserrat" panose="00000500000000000000" pitchFamily="2" charset="0"/>
              </a:rPr>
              <a:t>GRUs</a:t>
            </a:r>
            <a:r>
              <a:rPr lang="pt-BR" dirty="0">
                <a:latin typeface="Montserrat" panose="00000500000000000000" pitchFamily="2" charset="0"/>
              </a:rPr>
              <a:t> comuns.</a:t>
            </a:r>
          </a:p>
          <a:p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59C4830C-6AB4-5F36-70AF-E75DED56BD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3342CB5-8BD1-7F6C-CA50-EBA6C30A26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8" name="Imagem 7" descr="Tela de computador com 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BBBE8C8D-56FE-7B05-0440-78D59E2CD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159" y="1934407"/>
            <a:ext cx="4526380" cy="34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5343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1F655-2486-7169-F018-9DA8E2955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0DADB99-128F-8228-CC36-9336DD2803AD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FAC11F7-DAAD-159E-6CAD-91C447E2B91D}"/>
              </a:ext>
            </a:extLst>
          </p:cNvPr>
          <p:cNvSpPr txBox="1"/>
          <p:nvPr/>
        </p:nvSpPr>
        <p:spPr>
          <a:xfrm>
            <a:off x="518798" y="630261"/>
            <a:ext cx="725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dirty="0">
                <a:solidFill>
                  <a:schemeClr val="accent4"/>
                </a:solidFill>
                <a:latin typeface="Montserrat" panose="00000500000000000000" pitchFamily="2" charset="0"/>
              </a:rPr>
              <a:t>Arquitetura detalhada e CausalConv1d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D0EF53D5-FCC4-EA68-A5FC-98BEAE9944FD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4C62936-EE0A-C9E2-1EB7-79E1F025FC20}"/>
              </a:ext>
            </a:extLst>
          </p:cNvPr>
          <p:cNvSpPr txBox="1"/>
          <p:nvPr/>
        </p:nvSpPr>
        <p:spPr>
          <a:xfrm>
            <a:off x="328936" y="1342575"/>
            <a:ext cx="1051323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Como o </a:t>
            </a:r>
            <a:r>
              <a:rPr lang="pt-BR" b="1" dirty="0" err="1">
                <a:latin typeface="Montserrat" panose="00000500000000000000" pitchFamily="2" charset="0"/>
              </a:rPr>
              <a:t>WaveNet</a:t>
            </a:r>
            <a:r>
              <a:rPr lang="pt-BR" b="1" dirty="0">
                <a:latin typeface="Montserrat" panose="00000500000000000000" pitchFamily="2" charset="0"/>
              </a:rPr>
              <a:t> organiza as camadas: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3 grupos de 10 camadas convolucionais cada.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Taxas de dilatação em cada grupo:</a:t>
            </a:r>
          </a:p>
          <a:p>
            <a:endParaRPr lang="pt-BR" b="1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1, 2, 4, 8, ..., 256, 512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Uma pilha de 10 camadas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equivalente a uma convolução gigante de kernel 1024, mas: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Muito mais rápida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Mais poderosa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Menos parâmetros</a:t>
            </a:r>
          </a:p>
          <a:p>
            <a:pPr lvl="1"/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Causalidade: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r>
              <a:rPr lang="pt-BR" dirty="0">
                <a:latin typeface="Montserrat" panose="00000500000000000000" pitchFamily="2" charset="0"/>
              </a:rPr>
              <a:t>Preenchimento à esquerda garante que a camada não espreite o futuro. Mantém o mesmo comprimento da sequência em todas as camadas.</a:t>
            </a:r>
          </a:p>
          <a:p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BA354B00-B4E0-F3F0-89E8-92BE4BC028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428CF4A-3A89-FE58-28B1-CC5ADFB175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13984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00862-A9F7-97DA-2FAE-2F0432CE2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98209696-69A5-43C7-B778-EEDC1E477D28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0C376DC-FAEC-3470-AB34-4B286374E7F2}"/>
              </a:ext>
            </a:extLst>
          </p:cNvPr>
          <p:cNvSpPr txBox="1"/>
          <p:nvPr/>
        </p:nvSpPr>
        <p:spPr>
          <a:xfrm>
            <a:off x="371316" y="414105"/>
            <a:ext cx="86370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Implementação simplificada do CausalConv1d em </a:t>
            </a:r>
            <a:r>
              <a:rPr lang="pt-BR" sz="2400" b="0" i="0" dirty="0" err="1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Pytorch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D3070A67-A19A-D88F-48D9-C69BB978C686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ED4B8C4-7DFC-0F7A-883C-09279FD56583}"/>
              </a:ext>
            </a:extLst>
          </p:cNvPr>
          <p:cNvSpPr txBox="1"/>
          <p:nvPr/>
        </p:nvSpPr>
        <p:spPr>
          <a:xfrm>
            <a:off x="328936" y="1342575"/>
            <a:ext cx="1051323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Como o </a:t>
            </a:r>
            <a:r>
              <a:rPr lang="pt-BR" b="1" dirty="0" err="1">
                <a:latin typeface="Montserrat" panose="00000500000000000000" pitchFamily="2" charset="0"/>
              </a:rPr>
              <a:t>WaveNet</a:t>
            </a:r>
            <a:r>
              <a:rPr lang="pt-BR" b="1" dirty="0">
                <a:latin typeface="Montserrat" panose="00000500000000000000" pitchFamily="2" charset="0"/>
              </a:rPr>
              <a:t> organiza as camadas: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3 grupos de 10 camadas convolucionais cada.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Taxas de dilatação em cada grupo:</a:t>
            </a:r>
          </a:p>
          <a:p>
            <a:endParaRPr lang="pt-BR" b="1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1, 2, 4, 8, ..., 256, 512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Uma pilha de 10 camadas → equivalente a uma convolução gigante de kernel 1024, mas: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Muito mais rápida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Mais poderosa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Menos parâmetros</a:t>
            </a:r>
          </a:p>
          <a:p>
            <a:pPr lvl="1"/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Causalidade: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r>
              <a:rPr lang="pt-BR" dirty="0">
                <a:latin typeface="Montserrat" panose="00000500000000000000" pitchFamily="2" charset="0"/>
              </a:rPr>
              <a:t>Preenchimento à esquerda garante que a camada não espreite o futuro. Mantém o mesmo comprimento da sequência em todas as camadas.</a:t>
            </a:r>
          </a:p>
          <a:p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773192D8-3EF0-8FC5-2A15-23338D4293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1407166-ED6B-FF7A-FEC5-F3788F4D21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182786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51EB8-B72A-20A7-3D57-898AB25D9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4BC63A82-D31D-F6FC-DBE1-2C19CDDDD5C8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6A61F2-D089-097C-E3B0-49072627DB32}"/>
              </a:ext>
            </a:extLst>
          </p:cNvPr>
          <p:cNvSpPr txBox="1"/>
          <p:nvPr/>
        </p:nvSpPr>
        <p:spPr>
          <a:xfrm>
            <a:off x="371316" y="414105"/>
            <a:ext cx="86370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Implementação simplificada do CausalConv1d em </a:t>
            </a:r>
            <a:r>
              <a:rPr lang="pt-BR" sz="2400" b="0" i="0" dirty="0" err="1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Pytorch</a:t>
            </a:r>
            <a:endParaRPr lang="pt-BR" sz="2400" b="0" i="0" dirty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954E611-4672-499C-2F01-3A447AD28E68}"/>
              </a:ext>
            </a:extLst>
          </p:cNvPr>
          <p:cNvSpPr txBox="1"/>
          <p:nvPr/>
        </p:nvSpPr>
        <p:spPr>
          <a:xfrm>
            <a:off x="-714208" y="1537521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BD36207-E652-6B89-8DAD-B97B4CFD63B5}"/>
              </a:ext>
            </a:extLst>
          </p:cNvPr>
          <p:cNvSpPr txBox="1"/>
          <p:nvPr/>
        </p:nvSpPr>
        <p:spPr>
          <a:xfrm>
            <a:off x="328936" y="1537521"/>
            <a:ext cx="57670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Explicação do código:</a:t>
            </a: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Herdamos nn.Conv1d.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Calculamos quantos zeros adicionar à esquerda com (kernel-1)*dilação.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 err="1">
                <a:latin typeface="Montserrat" panose="00000500000000000000" pitchFamily="2" charset="0"/>
              </a:rPr>
              <a:t>F.pad</a:t>
            </a:r>
            <a:r>
              <a:rPr lang="pt-BR" dirty="0">
                <a:latin typeface="Montserrat" panose="00000500000000000000" pitchFamily="2" charset="0"/>
              </a:rPr>
              <a:t>(X, (</a:t>
            </a:r>
            <a:r>
              <a:rPr lang="pt-BR" dirty="0" err="1">
                <a:latin typeface="Montserrat" panose="00000500000000000000" pitchFamily="2" charset="0"/>
              </a:rPr>
              <a:t>padding</a:t>
            </a:r>
            <a:r>
              <a:rPr lang="pt-BR" dirty="0">
                <a:latin typeface="Montserrat" panose="00000500000000000000" pitchFamily="2" charset="0"/>
              </a:rPr>
              <a:t>, 0))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adiciona zeros à esquerda (não nos dois lados).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Chamamos o </a:t>
            </a:r>
            <a:r>
              <a:rPr lang="pt-BR" dirty="0" err="1">
                <a:latin typeface="Montserrat" panose="00000500000000000000" pitchFamily="2" charset="0"/>
              </a:rPr>
              <a:t>forward</a:t>
            </a:r>
            <a:r>
              <a:rPr lang="pt-BR" dirty="0">
                <a:latin typeface="Montserrat" panose="00000500000000000000" pitchFamily="2" charset="0"/>
              </a:rPr>
              <a:t>() da classe base → convolução causal aplicada.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Benefício: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r>
              <a:rPr lang="pt-BR" dirty="0">
                <a:latin typeface="Montserrat" panose="00000500000000000000" pitchFamily="2" charset="0"/>
              </a:rPr>
              <a:t>Saída mesmo comprimento da entrada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não é necessário cortar ou reduzir alvos.</a:t>
            </a:r>
          </a:p>
          <a:p>
            <a:r>
              <a:rPr lang="pt-BR" dirty="0">
                <a:latin typeface="Montserrat" panose="00000500000000000000" pitchFamily="2" charset="0"/>
              </a:rPr>
              <a:t>Modelo causal, pronto para prever passo a passo.</a:t>
            </a:r>
          </a:p>
          <a:p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51D739D5-7789-4105-9896-F1238315CC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3D6F85A-08DD-28BB-1218-03D8568127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4B546948-EDDD-ADF7-FC6A-BE04BF247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414" y="1983180"/>
            <a:ext cx="5001402" cy="284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047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93D8A-BF22-2441-EC3F-2E318783B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7459C9D6-A6F9-DDEA-95B2-4561C8492FBB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F6FE3F0D-5E50-1ADB-1019-59E381FE949D}"/>
              </a:ext>
            </a:extLst>
          </p:cNvPr>
          <p:cNvSpPr txBox="1"/>
          <p:nvPr/>
        </p:nvSpPr>
        <p:spPr>
          <a:xfrm>
            <a:off x="513820" y="690988"/>
            <a:ext cx="86370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Construindo o Modelo </a:t>
            </a:r>
            <a:r>
              <a:rPr lang="pt-BR" sz="2400" b="0" i="0" dirty="0" err="1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WaveNet</a:t>
            </a:r>
            <a:r>
              <a:rPr lang="pt-BR" sz="2400" b="0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 Simplificado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D02AAA7-0F6F-DC9D-D79A-32CFBF5568E6}"/>
              </a:ext>
            </a:extLst>
          </p:cNvPr>
          <p:cNvSpPr txBox="1"/>
          <p:nvPr/>
        </p:nvSpPr>
        <p:spPr>
          <a:xfrm>
            <a:off x="-714208" y="146132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D180FEE-45AE-17A7-A911-7BB131CF8523}"/>
              </a:ext>
            </a:extLst>
          </p:cNvPr>
          <p:cNvSpPr txBox="1"/>
          <p:nvPr/>
        </p:nvSpPr>
        <p:spPr>
          <a:xfrm>
            <a:off x="328936" y="1617013"/>
            <a:ext cx="57670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Explicação do modelo: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Oito camadas convolucionais</a:t>
            </a:r>
            <a:r>
              <a:rPr lang="pt-BR" dirty="0">
                <a:latin typeface="Montserrat" panose="00000500000000000000" pitchFamily="2" charset="0"/>
              </a:rPr>
              <a:t> com dilatações 1,2,4,8 repetidas.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Cada camada </a:t>
            </a:r>
            <a:r>
              <a:rPr lang="pt-BR" b="1" dirty="0">
                <a:latin typeface="Montserrat" panose="00000500000000000000" pitchFamily="2" charset="0"/>
              </a:rPr>
              <a:t>→ </a:t>
            </a:r>
            <a:r>
              <a:rPr lang="pt-BR" dirty="0">
                <a:latin typeface="Montserrat" panose="00000500000000000000" pitchFamily="2" charset="0"/>
              </a:rPr>
              <a:t>CausalConv1d </a:t>
            </a:r>
            <a:r>
              <a:rPr lang="pt-BR" b="1" dirty="0">
                <a:latin typeface="Montserrat" panose="00000500000000000000" pitchFamily="2" charset="0"/>
              </a:rPr>
              <a:t>+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ReLU</a:t>
            </a:r>
            <a:r>
              <a:rPr lang="pt-BR" dirty="0">
                <a:latin typeface="Montserrat" panose="00000500000000000000" pitchFamily="2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 err="1">
                <a:latin typeface="Montserrat" panose="00000500000000000000" pitchFamily="2" charset="0"/>
              </a:rPr>
              <a:t>nn.Sequential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facilita encadear camadas.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Linear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mapeia para dimensão do alvo.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Método </a:t>
            </a:r>
            <a:r>
              <a:rPr lang="pt-BR" b="1" dirty="0" err="1">
                <a:latin typeface="Montserrat" panose="00000500000000000000" pitchFamily="2" charset="0"/>
              </a:rPr>
              <a:t>forward</a:t>
            </a:r>
            <a:r>
              <a:rPr lang="pt-BR" b="1" dirty="0">
                <a:latin typeface="Montserrat" panose="00000500000000000000" pitchFamily="2" charset="0"/>
              </a:rPr>
              <a:t>:</a:t>
            </a: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Permutamos dimensões para usar Conv1D corretamente.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Saída </a:t>
            </a:r>
            <a:r>
              <a:rPr lang="pt-BR" b="1" dirty="0">
                <a:latin typeface="Montserrat" panose="00000500000000000000" pitchFamily="2" charset="0"/>
              </a:rPr>
              <a:t>mesmo comprimento da entrada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b="1" dirty="0">
                <a:latin typeface="Montserrat" panose="00000500000000000000" pitchFamily="2" charset="0"/>
              </a:rPr>
              <a:t>→ </a:t>
            </a:r>
            <a:r>
              <a:rPr lang="pt-BR" dirty="0">
                <a:latin typeface="Montserrat" panose="00000500000000000000" pitchFamily="2" charset="0"/>
              </a:rPr>
              <a:t>graças ao preenchimento causal.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Não é necessário cortar ou reduzir os alvos para treinar.</a:t>
            </a:r>
          </a:p>
          <a:p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B35367DA-122D-47C7-AD42-2914A42994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1575E96-5565-96D8-F200-2B9C2C168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3" name="Imagem 2" descr="Texto&#10;&#10;O conteúdo gerado por IA pode estar incorreto.">
            <a:extLst>
              <a:ext uri="{FF2B5EF4-FFF2-40B4-BE49-F238E27FC236}">
                <a16:creationId xmlns:a16="http://schemas.microsoft.com/office/drawing/2014/main" id="{87D9A1EC-FF79-DF69-B528-697DF06E5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3102" y="1784493"/>
            <a:ext cx="4801270" cy="386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8335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9D684-F4E2-4D70-3136-BA0E6E93C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48F91CDB-4B35-FA18-CFD3-FD9C517E6812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3307910-523E-FB0D-34A6-BC245C2F1F5A}"/>
              </a:ext>
            </a:extLst>
          </p:cNvPr>
          <p:cNvSpPr txBox="1"/>
          <p:nvPr/>
        </p:nvSpPr>
        <p:spPr>
          <a:xfrm>
            <a:off x="513820" y="690988"/>
            <a:ext cx="86370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Inicialização e envio para GPU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FBA1D547-F190-231D-58CC-D1664D8C06DF}"/>
              </a:ext>
            </a:extLst>
          </p:cNvPr>
          <p:cNvSpPr txBox="1"/>
          <p:nvPr/>
        </p:nvSpPr>
        <p:spPr>
          <a:xfrm>
            <a:off x="-714208" y="146132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45028E3B-14AC-8AFC-C323-3365BA884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BA16CAA-1EDF-011B-D5CC-AD7ED4E28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86A6693D-4E64-BC28-1AA7-FC70D5969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170" y="3239431"/>
            <a:ext cx="3991458" cy="128253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E624BC8-2407-13E1-0608-D3C39E998944}"/>
              </a:ext>
            </a:extLst>
          </p:cNvPr>
          <p:cNvSpPr txBox="1"/>
          <p:nvPr/>
        </p:nvSpPr>
        <p:spPr>
          <a:xfrm>
            <a:off x="513820" y="2449538"/>
            <a:ext cx="653736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latin typeface="Montserrat" panose="00000500000000000000" pitchFamily="2" charset="0"/>
              </a:rPr>
              <a:t>Benefícios: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Treinável em sequências longas (112 passos ou mais).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Desempenho semelhante ao Conv1D+GRU para séries temporais curtas.</a:t>
            </a:r>
          </a:p>
          <a:p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 err="1">
                <a:latin typeface="Montserrat" panose="00000500000000000000" pitchFamily="2" charset="0"/>
              </a:rPr>
              <a:t>WaveNet</a:t>
            </a:r>
            <a:r>
              <a:rPr lang="pt-BR" dirty="0">
                <a:latin typeface="Montserrat" panose="00000500000000000000" pitchFamily="2" charset="0"/>
              </a:rPr>
              <a:t> original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TTS, geração de áudio/música, milhares de passos de tempo, impossível para </a:t>
            </a:r>
            <a:r>
              <a:rPr lang="pt-BR" dirty="0" err="1">
                <a:latin typeface="Montserrat" panose="00000500000000000000" pitchFamily="2" charset="0"/>
              </a:rPr>
              <a:t>LSTMs</a:t>
            </a:r>
            <a:r>
              <a:rPr lang="pt-BR" dirty="0">
                <a:latin typeface="Montserrat" panose="00000500000000000000" pitchFamily="2" charset="0"/>
              </a:rPr>
              <a:t>/</a:t>
            </a:r>
            <a:r>
              <a:rPr lang="pt-BR" dirty="0" err="1">
                <a:latin typeface="Montserrat" panose="00000500000000000000" pitchFamily="2" charset="0"/>
              </a:rPr>
              <a:t>GRUs</a:t>
            </a:r>
            <a:r>
              <a:rPr lang="pt-BR" dirty="0">
                <a:latin typeface="Montserrat" panose="00000500000000000000" pitchFamily="2" charset="0"/>
              </a:rPr>
              <a:t> comuns.</a:t>
            </a:r>
          </a:p>
        </p:txBody>
      </p:sp>
    </p:spTree>
    <p:extLst>
      <p:ext uri="{BB962C8B-B14F-4D97-AF65-F5344CB8AC3E}">
        <p14:creationId xmlns:p14="http://schemas.microsoft.com/office/powerpoint/2010/main" val="16875653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8C305-9832-6130-606D-120C279DF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3741A70C-ECE1-5861-54C5-055879F6438D}"/>
              </a:ext>
            </a:extLst>
          </p:cNvPr>
          <p:cNvSpPr txBox="1"/>
          <p:nvPr/>
        </p:nvSpPr>
        <p:spPr>
          <a:xfrm>
            <a:off x="774350" y="1461328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6DD460A-2902-4515-8B7D-7F27AE7694AC}"/>
              </a:ext>
            </a:extLst>
          </p:cNvPr>
          <p:cNvSpPr txBox="1"/>
          <p:nvPr/>
        </p:nvSpPr>
        <p:spPr>
          <a:xfrm>
            <a:off x="513820" y="690988"/>
            <a:ext cx="86370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b="0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Conclusão e aplicações do </a:t>
            </a:r>
            <a:r>
              <a:rPr lang="pt-BR" sz="2400" b="0" i="0" dirty="0" err="1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WaveNet</a:t>
            </a:r>
            <a:r>
              <a:rPr lang="pt-BR" sz="2400" b="0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 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566F3B2-8AC0-939A-B6CE-9DB93B03A952}"/>
              </a:ext>
            </a:extLst>
          </p:cNvPr>
          <p:cNvSpPr txBox="1"/>
          <p:nvPr/>
        </p:nvSpPr>
        <p:spPr>
          <a:xfrm>
            <a:off x="-714208" y="1461328"/>
            <a:ext cx="9722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6A6FFCB2-6E61-043E-3753-212E6C9D4A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60731A3-E9D9-595A-73CA-B4C6AFFE6E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E4C4C20-2453-A364-FB33-B49B8232902F}"/>
              </a:ext>
            </a:extLst>
          </p:cNvPr>
          <p:cNvSpPr txBox="1"/>
          <p:nvPr/>
        </p:nvSpPr>
        <p:spPr>
          <a:xfrm>
            <a:off x="513820" y="1461328"/>
            <a:ext cx="996021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Modelos discutidos (Conv1D + GRU vs. </a:t>
            </a:r>
            <a:r>
              <a:rPr lang="pt-BR" dirty="0" err="1">
                <a:latin typeface="Montserrat" panose="00000500000000000000" pitchFamily="2" charset="0"/>
              </a:rPr>
              <a:t>WaveNet</a:t>
            </a:r>
            <a:r>
              <a:rPr lang="pt-BR" dirty="0">
                <a:latin typeface="Montserrat" panose="00000500000000000000" pitchFamily="2" charset="0"/>
              </a:rPr>
              <a:t>) têm desempenho semelhante em séries temporais curtas.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 err="1">
                <a:latin typeface="Montserrat" panose="00000500000000000000" pitchFamily="2" charset="0"/>
              </a:rPr>
              <a:t>WaveNet</a:t>
            </a:r>
            <a:r>
              <a:rPr lang="pt-BR" dirty="0">
                <a:latin typeface="Montserrat" panose="00000500000000000000" pitchFamily="2" charset="0"/>
              </a:rPr>
              <a:t> se destaca em sequências extremamente longas, que </a:t>
            </a:r>
            <a:r>
              <a:rPr lang="pt-BR" dirty="0" err="1">
                <a:latin typeface="Montserrat" panose="00000500000000000000" pitchFamily="2" charset="0"/>
              </a:rPr>
              <a:t>LSTMs</a:t>
            </a:r>
            <a:r>
              <a:rPr lang="pt-BR" dirty="0">
                <a:latin typeface="Montserrat" panose="00000500000000000000" pitchFamily="2" charset="0"/>
              </a:rPr>
              <a:t>/</a:t>
            </a:r>
            <a:r>
              <a:rPr lang="pt-BR" dirty="0" err="1">
                <a:latin typeface="Montserrat" panose="00000500000000000000" pitchFamily="2" charset="0"/>
              </a:rPr>
              <a:t>GRUs</a:t>
            </a:r>
            <a:r>
              <a:rPr lang="pt-BR" dirty="0">
                <a:latin typeface="Montserrat" panose="00000500000000000000" pitchFamily="2" charset="0"/>
              </a:rPr>
              <a:t> não conseguem processar.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 dirty="0">
                <a:latin typeface="Montserrat" panose="00000500000000000000" pitchFamily="2" charset="0"/>
              </a:rPr>
              <a:t>Aplicações de sucesso:</a:t>
            </a:r>
            <a:endParaRPr lang="pt-BR" dirty="0">
              <a:latin typeface="Montserrat" panose="00000500000000000000" pitchFamily="2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Texto para fala (TTS)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vozes realistas em várias línguas.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Geração de música </a:t>
            </a:r>
            <a:r>
              <a:rPr lang="pt-BR" b="1" dirty="0">
                <a:latin typeface="Montserrat" panose="00000500000000000000" pitchFamily="2" charset="0"/>
              </a:rPr>
              <a:t>→</a:t>
            </a:r>
            <a:r>
              <a:rPr lang="pt-BR" dirty="0">
                <a:latin typeface="Montserrat" panose="00000500000000000000" pitchFamily="2" charset="0"/>
              </a:rPr>
              <a:t> passo a passo, uma amostra de áudio por vez.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Conquista impressionante: um segundo de áudio pode ter dezenas de milhares de passos de tempo, e </a:t>
            </a:r>
            <a:r>
              <a:rPr lang="pt-BR" dirty="0" err="1">
                <a:latin typeface="Montserrat" panose="00000500000000000000" pitchFamily="2" charset="0"/>
              </a:rPr>
              <a:t>WaveNet</a:t>
            </a:r>
            <a:r>
              <a:rPr lang="pt-BR" dirty="0">
                <a:latin typeface="Montserrat" panose="00000500000000000000" pitchFamily="2" charset="0"/>
              </a:rPr>
              <a:t> ainda consegue processar eficientemente.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b="1" dirty="0">
                <a:latin typeface="Montserrat" panose="00000500000000000000" pitchFamily="2" charset="0"/>
              </a:rPr>
              <a:t>Lição:</a:t>
            </a:r>
            <a:r>
              <a:rPr lang="pt-BR" dirty="0">
                <a:latin typeface="Montserrat" panose="00000500000000000000" pitchFamily="2" charset="0"/>
              </a:rPr>
              <a:t> Convoluções dilatadas permitem capturar padrões de curto e longo prazo, mantendo eficiência computacional e flexibilidade para diferentes tarefas.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285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F6748-E0C0-F851-0C97-EAC42C88A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61E0F05C-5166-50CD-E7E0-C7EB445D5B62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7F4F556-EA94-63A3-A27B-04E71AB53236}"/>
              </a:ext>
            </a:extLst>
          </p:cNvPr>
          <p:cNvSpPr txBox="1"/>
          <p:nvPr/>
        </p:nvSpPr>
        <p:spPr>
          <a:xfrm>
            <a:off x="518800" y="729983"/>
            <a:ext cx="7256587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Tackling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the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Short-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Term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Memory</a:t>
            </a: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 </a:t>
            </a:r>
            <a:r>
              <a:rPr lang="pt-BR" sz="2400" err="1">
                <a:solidFill>
                  <a:schemeClr val="accent4"/>
                </a:solidFill>
                <a:latin typeface="Montserrat" panose="00000500000000000000" pitchFamily="2" charset="0"/>
              </a:rPr>
              <a:t>Problem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D05EE00-99E7-B163-350E-747B1C72F3FE}"/>
              </a:ext>
            </a:extLst>
          </p:cNvPr>
          <p:cNvSpPr txBox="1"/>
          <p:nvPr/>
        </p:nvSpPr>
        <p:spPr>
          <a:xfrm>
            <a:off x="518800" y="2130366"/>
            <a:ext cx="1054627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latin typeface="Montserrat" panose="00000500000000000000" pitchFamily="2" charset="0"/>
              </a:rPr>
              <a:t>Esse problema dificulta o aprendizado de dependências de longo prazo, ou seja, informações importantes do início da sequência podem ser esquecidas antes do final.</a:t>
            </a:r>
          </a:p>
          <a:p>
            <a:endParaRPr lang="pt-BR" b="1" dirty="0">
              <a:latin typeface="Montserrat" panose="00000500000000000000" pitchFamily="2" charset="0"/>
            </a:endParaRPr>
          </a:p>
          <a:p>
            <a:r>
              <a:rPr lang="pt-BR" b="1" dirty="0">
                <a:latin typeface="Montserrat" panose="00000500000000000000" pitchFamily="2" charset="0"/>
              </a:rPr>
              <a:t>Solução: Memória de Longo Prazo</a:t>
            </a:r>
            <a:br>
              <a:rPr lang="pt-BR" b="1" dirty="0">
                <a:latin typeface="Montserrat" panose="00000500000000000000" pitchFamily="2" charset="0"/>
              </a:rPr>
            </a:br>
            <a:endParaRPr lang="pt-BR" b="1" dirty="0">
              <a:latin typeface="Montserrat" panose="00000500000000000000" pitchFamily="2" charset="0"/>
            </a:endParaRPr>
          </a:p>
          <a:p>
            <a:r>
              <a:rPr lang="pt-BR" dirty="0">
                <a:latin typeface="Montserrat" panose="00000500000000000000" pitchFamily="2" charset="0"/>
              </a:rPr>
              <a:t>Para resolver isso, foram criadas células com memória de longo prazo, capazes de guardar informações relevantes por mais </a:t>
            </a:r>
            <a:r>
              <a:rPr lang="pt-BR" dirty="0" err="1">
                <a:latin typeface="Montserrat" panose="00000500000000000000" pitchFamily="2" charset="0"/>
              </a:rPr>
              <a:t>tempo.Essas</a:t>
            </a:r>
            <a:r>
              <a:rPr lang="pt-BR" dirty="0">
                <a:latin typeface="Montserrat" panose="00000500000000000000" pitchFamily="2" charset="0"/>
              </a:rPr>
              <a:t> células se mostraram tão eficazes que </a:t>
            </a:r>
            <a:r>
              <a:rPr lang="pt-BR" dirty="0" err="1">
                <a:latin typeface="Montserrat" panose="00000500000000000000" pitchFamily="2" charset="0"/>
              </a:rPr>
              <a:t>RNNs</a:t>
            </a:r>
            <a:r>
              <a:rPr lang="pt-BR" dirty="0">
                <a:latin typeface="Montserrat" panose="00000500000000000000" pitchFamily="2" charset="0"/>
              </a:rPr>
              <a:t> básicas quase não são usadas hoje. A mais conhecida delas é a LSTM (</a:t>
            </a:r>
            <a:r>
              <a:rPr lang="pt-BR" dirty="0" err="1">
                <a:latin typeface="Montserrat" panose="00000500000000000000" pitchFamily="2" charset="0"/>
              </a:rPr>
              <a:t>Long</a:t>
            </a:r>
            <a:r>
              <a:rPr lang="pt-BR" dirty="0">
                <a:latin typeface="Montserrat" panose="00000500000000000000" pitchFamily="2" charset="0"/>
              </a:rPr>
              <a:t> Short-</a:t>
            </a:r>
            <a:r>
              <a:rPr lang="pt-BR" dirty="0" err="1">
                <a:latin typeface="Montserrat" panose="00000500000000000000" pitchFamily="2" charset="0"/>
              </a:rPr>
              <a:t>Term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Memory</a:t>
            </a:r>
            <a:r>
              <a:rPr lang="pt-BR" dirty="0">
                <a:latin typeface="Montserrat" panose="00000500000000000000" pitchFamily="2" charset="0"/>
              </a:rPr>
              <a:t>), que permite à rede lembrar de informações importantes por muitas etapas de tempo.</a:t>
            </a:r>
          </a:p>
          <a:p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2B1CC2E-57F0-F85B-0BCF-CE31BE7A4BF1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70851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51E87F-59EF-A879-450F-D9C2A71B2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659BA888-86EE-76C1-FCD9-3E9EF353CAB4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F4C8D97-EE63-A7AC-B03D-6C8F40CD4D42}"/>
              </a:ext>
            </a:extLst>
          </p:cNvPr>
          <p:cNvSpPr txBox="1"/>
          <p:nvPr/>
        </p:nvSpPr>
        <p:spPr>
          <a:xfrm>
            <a:off x="518800" y="729983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Células LSTM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FBE7353-C222-6818-157E-5C805BFC4F4D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04D8490-ECC5-7191-40AF-359666C44065}"/>
              </a:ext>
            </a:extLst>
          </p:cNvPr>
          <p:cNvSpPr txBox="1"/>
          <p:nvPr/>
        </p:nvSpPr>
        <p:spPr>
          <a:xfrm>
            <a:off x="518800" y="2396818"/>
            <a:ext cx="55007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As </a:t>
            </a:r>
            <a:r>
              <a:rPr lang="pt-BR" dirty="0" err="1">
                <a:latin typeface="Montserrat" panose="00000500000000000000" pitchFamily="2" charset="0"/>
              </a:rPr>
              <a:t>RNNs</a:t>
            </a:r>
            <a:r>
              <a:rPr lang="pt-BR" dirty="0">
                <a:latin typeface="Montserrat" panose="00000500000000000000" pitchFamily="2" charset="0"/>
              </a:rPr>
              <a:t> tradicionais perdem informações importantes ao longo do tempo. 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dirty="0">
                <a:latin typeface="Montserrat" panose="00000500000000000000" pitchFamily="2" charset="0"/>
              </a:rPr>
              <a:t>A LSTM foi criada em 1997 por </a:t>
            </a:r>
            <a:r>
              <a:rPr lang="pt-BR" dirty="0" err="1">
                <a:latin typeface="Montserrat" panose="00000500000000000000" pitchFamily="2" charset="0"/>
              </a:rPr>
              <a:t>Hochreiter</a:t>
            </a:r>
            <a:r>
              <a:rPr lang="pt-BR" dirty="0">
                <a:latin typeface="Montserrat" panose="00000500000000000000" pitchFamily="2" charset="0"/>
              </a:rPr>
              <a:t> e </a:t>
            </a:r>
            <a:r>
              <a:rPr lang="pt-BR" dirty="0" err="1">
                <a:latin typeface="Montserrat" panose="00000500000000000000" pitchFamily="2" charset="0"/>
              </a:rPr>
              <a:t>Schmidhuber</a:t>
            </a:r>
            <a:r>
              <a:rPr lang="pt-BR" dirty="0">
                <a:latin typeface="Montserrat" panose="00000500000000000000" pitchFamily="2" charset="0"/>
              </a:rPr>
              <a:t>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dirty="0" err="1">
                <a:latin typeface="Montserrat" panose="00000500000000000000" pitchFamily="2" charset="0"/>
              </a:rPr>
              <a:t>Perminte</a:t>
            </a:r>
            <a:r>
              <a:rPr lang="pt-BR" dirty="0">
                <a:latin typeface="Montserrat" panose="00000500000000000000" pitchFamily="2" charset="0"/>
              </a:rPr>
              <a:t> que a rede aprenda padrões de longo prazo, treinando mais rápido e detectando dependências importantes nos dados </a:t>
            </a:r>
          </a:p>
        </p:txBody>
      </p:sp>
      <p:pic>
        <p:nvPicPr>
          <p:cNvPr id="7" name="Imagem 6" descr="Foto editada de homem sorrindo&#10;&#10;O conteúdo gerado por IA pode estar incorreto.">
            <a:extLst>
              <a:ext uri="{FF2B5EF4-FFF2-40B4-BE49-F238E27FC236}">
                <a16:creationId xmlns:a16="http://schemas.microsoft.com/office/drawing/2014/main" id="{35050C0D-3B37-47FA-42A7-333E2604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256" y="1869899"/>
            <a:ext cx="4572638" cy="34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18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E643A-9963-D7A7-E5F5-9E99F5B96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1B7443B4-46EC-E132-21F8-1D3D1223DA6C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8F61F49-5BE4-0434-691C-913EF4C30C9A}"/>
              </a:ext>
            </a:extLst>
          </p:cNvPr>
          <p:cNvSpPr txBox="1"/>
          <p:nvPr/>
        </p:nvSpPr>
        <p:spPr>
          <a:xfrm>
            <a:off x="518800" y="729983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Células LSTM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522E816-1516-1043-BDEC-8A5CDC94EB0C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pic>
        <p:nvPicPr>
          <p:cNvPr id="3" name="Imagem 2" descr="Diagrama, Esquemático&#10;&#10;O conteúdo gerado por IA pode estar incorreto.">
            <a:extLst>
              <a:ext uri="{FF2B5EF4-FFF2-40B4-BE49-F238E27FC236}">
                <a16:creationId xmlns:a16="http://schemas.microsoft.com/office/drawing/2014/main" id="{896FD21F-CF54-A28A-D236-BE4522CB8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487" y="1776182"/>
            <a:ext cx="4779818" cy="3826596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B49CD6EF-89DA-8686-AE8E-B0B7EF8278BD}"/>
              </a:ext>
            </a:extLst>
          </p:cNvPr>
          <p:cNvSpPr txBox="1"/>
          <p:nvPr/>
        </p:nvSpPr>
        <p:spPr>
          <a:xfrm>
            <a:off x="299258" y="2396818"/>
            <a:ext cx="572027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Internamente,  a célula LSTM tem dois vetores de memória: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b="1">
                <a:latin typeface="Arial" panose="020B0604020202020204" pitchFamily="34" charset="0"/>
              </a:rPr>
              <a:t> h(t)</a:t>
            </a:r>
            <a:r>
              <a:rPr lang="pt-BR" altLang="pt-BR">
                <a:latin typeface="Arial" panose="020B0604020202020204" pitchFamily="34" charset="0"/>
              </a:rPr>
              <a:t> → memória de curto prazo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b="1">
                <a:latin typeface="Arial" panose="020B0604020202020204" pitchFamily="34" charset="0"/>
              </a:rPr>
              <a:t> c(t)</a:t>
            </a:r>
            <a:r>
              <a:rPr lang="pt-BR" altLang="pt-BR">
                <a:latin typeface="Arial" panose="020B0604020202020204" pitchFamily="34" charset="0"/>
              </a:rPr>
              <a:t> → memória de longo prazo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>
              <a:latin typeface="Arial" panose="020B0604020202020204" pitchFamily="34" charset="0"/>
            </a:endParaRPr>
          </a:p>
          <a:p>
            <a:r>
              <a:rPr lang="pt-BR">
                <a:latin typeface="Montserrat" panose="00000500000000000000" pitchFamily="2" charset="0"/>
              </a:rPr>
              <a:t>A figura mostra que o estado </a:t>
            </a:r>
            <a:r>
              <a:rPr lang="pt-BR" b="1">
                <a:latin typeface="Montserrat" panose="00000500000000000000" pitchFamily="2" charset="0"/>
              </a:rPr>
              <a:t>c(t)</a:t>
            </a:r>
            <a:r>
              <a:rPr lang="pt-BR">
                <a:latin typeface="Montserrat" panose="00000500000000000000" pitchFamily="2" charset="0"/>
              </a:rPr>
              <a:t> atravessa a célula praticamente sem alterações, exceto pelas portas, enquanto </a:t>
            </a:r>
            <a:r>
              <a:rPr lang="pt-BR" b="1">
                <a:latin typeface="Montserrat" panose="00000500000000000000" pitchFamily="2" charset="0"/>
              </a:rPr>
              <a:t>h(t) </a:t>
            </a:r>
            <a:r>
              <a:rPr lang="pt-BR">
                <a:latin typeface="Montserrat" panose="00000500000000000000" pitchFamily="2" charset="0"/>
              </a:rPr>
              <a:t>é a saída do passo de tempo.</a:t>
            </a:r>
          </a:p>
        </p:txBody>
      </p:sp>
    </p:spTree>
    <p:extLst>
      <p:ext uri="{BB962C8B-B14F-4D97-AF65-F5344CB8AC3E}">
        <p14:creationId xmlns:p14="http://schemas.microsoft.com/office/powerpoint/2010/main" val="202814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28574-82C3-6E8C-DA4B-31F2FBC76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FCB8ED10-4477-2569-0DFB-539D36F42EE7}"/>
              </a:ext>
            </a:extLst>
          </p:cNvPr>
          <p:cNvSpPr txBox="1"/>
          <p:nvPr/>
        </p:nvSpPr>
        <p:spPr>
          <a:xfrm>
            <a:off x="830764" y="1424041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5C85F24-AA1D-4FD5-5B9E-918C74C8DAEC}"/>
              </a:ext>
            </a:extLst>
          </p:cNvPr>
          <p:cNvSpPr txBox="1"/>
          <p:nvPr/>
        </p:nvSpPr>
        <p:spPr>
          <a:xfrm>
            <a:off x="443986" y="533550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Abrindo a “caixa” da LSTM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157251A-272C-62D0-D7B8-26DE7624A45E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pic>
        <p:nvPicPr>
          <p:cNvPr id="3" name="Imagem 2" descr="Diagrama, Esquemático&#10;&#10;O conteúdo gerado por IA pode estar incorreto.">
            <a:extLst>
              <a:ext uri="{FF2B5EF4-FFF2-40B4-BE49-F238E27FC236}">
                <a16:creationId xmlns:a16="http://schemas.microsoft.com/office/drawing/2014/main" id="{AAF5D5AD-3892-98EA-D923-1F861ECB0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537" y="1807200"/>
            <a:ext cx="4281459" cy="3826596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D977B497-7AD6-88FA-42EB-B57004D40F12}"/>
              </a:ext>
            </a:extLst>
          </p:cNvPr>
          <p:cNvSpPr txBox="1"/>
          <p:nvPr/>
        </p:nvSpPr>
        <p:spPr>
          <a:xfrm>
            <a:off x="299258" y="1315717"/>
            <a:ext cx="665631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latin typeface="Montserrat" panose="00000500000000000000" pitchFamily="2" charset="0"/>
              </a:rPr>
              <a:t>Além disso temos que :</a:t>
            </a:r>
          </a:p>
          <a:p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b="1">
                <a:latin typeface="Montserrat" panose="00000500000000000000" pitchFamily="2" charset="0"/>
              </a:rPr>
              <a:t> </a:t>
            </a:r>
            <a:r>
              <a:rPr lang="pt-BR" altLang="pt-BR">
                <a:latin typeface="Montserrat" panose="00000500000000000000" pitchFamily="2" charset="0"/>
              </a:rPr>
              <a:t>Porta de aquecimento </a:t>
            </a:r>
            <a:r>
              <a:rPr lang="pt-BR" altLang="pt-BR" b="1">
                <a:latin typeface="Montserrat" panose="00000500000000000000" pitchFamily="2" charset="0"/>
              </a:rPr>
              <a:t>f(t)</a:t>
            </a:r>
            <a:r>
              <a:rPr lang="pt-BR" altLang="pt-BR">
                <a:latin typeface="Montserrat" panose="00000500000000000000" pitchFamily="2" charset="0"/>
              </a:rPr>
              <a:t> </a:t>
            </a:r>
            <a:r>
              <a:rPr lang="pt-BR" altLang="pt-BR" b="1">
                <a:latin typeface="Montserrat" panose="00000500000000000000" pitchFamily="2" charset="0"/>
              </a:rPr>
              <a:t>→</a:t>
            </a:r>
            <a:r>
              <a:rPr lang="pt-BR" altLang="pt-BR">
                <a:latin typeface="Montserrat" panose="00000500000000000000" pitchFamily="2" charset="0"/>
              </a:rPr>
              <a:t> decide quais partes </a:t>
            </a:r>
            <a:r>
              <a:rPr lang="pt-BR" altLang="pt-BR" b="1">
                <a:latin typeface="Montserrat" panose="00000500000000000000" pitchFamily="2" charset="0"/>
              </a:rPr>
              <a:t>c(t-1) </a:t>
            </a:r>
            <a:r>
              <a:rPr lang="pt-BR" altLang="pt-BR">
                <a:latin typeface="Montserrat" panose="00000500000000000000" pitchFamily="2" charset="0"/>
              </a:rPr>
              <a:t>devem ser esquecidas.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Portas de entrada </a:t>
            </a:r>
            <a:r>
              <a:rPr lang="pt-BR" altLang="pt-BR" b="1">
                <a:latin typeface="Montserrat" panose="00000500000000000000" pitchFamily="2" charset="0"/>
              </a:rPr>
              <a:t>i(t)</a:t>
            </a:r>
            <a:r>
              <a:rPr lang="pt-BR" altLang="pt-BR">
                <a:latin typeface="Montserrat" panose="00000500000000000000" pitchFamily="2" charset="0"/>
              </a:rPr>
              <a:t> </a:t>
            </a:r>
            <a:r>
              <a:rPr lang="pt-BR" altLang="pt-BR" b="1">
                <a:latin typeface="Montserrat" panose="00000500000000000000" pitchFamily="2" charset="0"/>
              </a:rPr>
              <a:t>→</a:t>
            </a:r>
            <a:r>
              <a:rPr lang="pt-BR" altLang="pt-BR">
                <a:latin typeface="Montserrat" panose="00000500000000000000" pitchFamily="2" charset="0"/>
              </a:rPr>
              <a:t> decide quais informações novas de </a:t>
            </a:r>
            <a:r>
              <a:rPr lang="pt-BR" altLang="pt-BR" b="1">
                <a:latin typeface="Montserrat" panose="00000500000000000000" pitchFamily="2" charset="0"/>
              </a:rPr>
              <a:t>g(t) </a:t>
            </a:r>
            <a:r>
              <a:rPr lang="pt-BR" altLang="pt-BR">
                <a:latin typeface="Montserrat" panose="00000500000000000000" pitchFamily="2" charset="0"/>
              </a:rPr>
              <a:t>serão adicionadas a </a:t>
            </a:r>
            <a:r>
              <a:rPr lang="pt-BR" altLang="pt-BR" b="1">
                <a:latin typeface="Montserrat" panose="00000500000000000000" pitchFamily="2" charset="0"/>
              </a:rPr>
              <a:t>c(t)</a:t>
            </a:r>
            <a:r>
              <a:rPr lang="pt-BR" altLang="pt-BR">
                <a:latin typeface="Montserrat" panose="00000500000000000000" pitchFamily="2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Porta de saída </a:t>
            </a:r>
            <a:r>
              <a:rPr lang="pt-BR" altLang="pt-BR" b="1">
                <a:latin typeface="Montserrat" panose="00000500000000000000" pitchFamily="2" charset="0"/>
              </a:rPr>
              <a:t>o(t) →</a:t>
            </a:r>
            <a:r>
              <a:rPr lang="pt-BR" altLang="pt-BR">
                <a:latin typeface="Montserrat" panose="00000500000000000000" pitchFamily="2" charset="0"/>
              </a:rPr>
              <a:t> decide quais partes de </a:t>
            </a:r>
            <a:r>
              <a:rPr lang="pt-BR" altLang="pt-BR" b="1">
                <a:latin typeface="Montserrat" panose="00000500000000000000" pitchFamily="2" charset="0"/>
              </a:rPr>
              <a:t>c(t)</a:t>
            </a:r>
            <a:r>
              <a:rPr lang="pt-BR" altLang="pt-BR">
                <a:latin typeface="Montserrat" panose="00000500000000000000" pitchFamily="2" charset="0"/>
              </a:rPr>
              <a:t> serão lidas e passadas para </a:t>
            </a:r>
            <a:r>
              <a:rPr lang="pt-BR" altLang="pt-BR" b="1">
                <a:latin typeface="Montserrat" panose="00000500000000000000" pitchFamily="2" charset="0"/>
              </a:rPr>
              <a:t>h(t)</a:t>
            </a:r>
            <a:r>
              <a:rPr lang="pt-BR" altLang="pt-BR">
                <a:latin typeface="Montserrat" panose="00000500000000000000" pitchFamily="2" charset="0"/>
              </a:rPr>
              <a:t> e saída </a:t>
            </a:r>
            <a:r>
              <a:rPr lang="pt-BR" altLang="pt-BR" b="1">
                <a:latin typeface="Montserrat" panose="00000500000000000000" pitchFamily="2" charset="0"/>
              </a:rPr>
              <a:t>y(t)</a:t>
            </a:r>
            <a:r>
              <a:rPr lang="pt-BR" altLang="pt-BR">
                <a:latin typeface="Montserrat" panose="00000500000000000000" pitchFamily="2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Setas na figura ao lado mostra o fluxo da memória: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pt-BR" altLang="pt-BR">
              <a:latin typeface="Montserrat" panose="00000500000000000000" pitchFamily="2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b="1">
                <a:latin typeface="Montserrat" panose="00000500000000000000" pitchFamily="2" charset="0"/>
              </a:rPr>
              <a:t> c(t-1) →  </a:t>
            </a:r>
            <a:r>
              <a:rPr lang="pt-BR" altLang="pt-BR">
                <a:latin typeface="Montserrat" panose="00000500000000000000" pitchFamily="2" charset="0"/>
              </a:rPr>
              <a:t>passa pelo esquecimento </a:t>
            </a:r>
            <a:r>
              <a:rPr lang="pt-BR" altLang="pt-BR" b="1">
                <a:latin typeface="Montserrat" panose="00000500000000000000" pitchFamily="2" charset="0"/>
              </a:rPr>
              <a:t>→</a:t>
            </a:r>
            <a:r>
              <a:rPr lang="pt-BR" altLang="pt-BR">
                <a:latin typeface="Montserrat" panose="00000500000000000000" pitchFamily="2" charset="0"/>
              </a:rPr>
              <a:t>  adiciona novas memórias </a:t>
            </a:r>
            <a:r>
              <a:rPr lang="pt-BR" altLang="pt-BR" b="1">
                <a:latin typeface="Montserrat" panose="00000500000000000000" pitchFamily="2" charset="0"/>
              </a:rPr>
              <a:t>→  c(t)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b="1">
                <a:latin typeface="Montserrat" panose="00000500000000000000" pitchFamily="2" charset="0"/>
              </a:rPr>
              <a:t> c(t) → </a:t>
            </a:r>
            <a:r>
              <a:rPr lang="pt-BR" altLang="pt-BR">
                <a:latin typeface="Montserrat" panose="00000500000000000000" pitchFamily="2" charset="0"/>
              </a:rPr>
              <a:t>porta de saída </a:t>
            </a:r>
            <a:r>
              <a:rPr lang="pt-BR" altLang="pt-BR" b="1">
                <a:latin typeface="Montserrat" panose="00000500000000000000" pitchFamily="2" charset="0"/>
              </a:rPr>
              <a:t>→ h(t)</a:t>
            </a:r>
            <a:r>
              <a:rPr lang="pt-BR" altLang="pt-BR">
                <a:latin typeface="Montserrat" panose="00000500000000000000" pitchFamily="2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99915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A26DA-446A-DA83-177F-F563058F4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678D7865-60ED-6A90-508B-9259C5ADCBE3}"/>
              </a:ext>
            </a:extLst>
          </p:cNvPr>
          <p:cNvSpPr txBox="1"/>
          <p:nvPr/>
        </p:nvSpPr>
        <p:spPr>
          <a:xfrm>
            <a:off x="830764" y="1424041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CA245AE-18FC-2869-F2D3-6C2F19EE5961}"/>
              </a:ext>
            </a:extLst>
          </p:cNvPr>
          <p:cNvSpPr txBox="1"/>
          <p:nvPr/>
        </p:nvSpPr>
        <p:spPr>
          <a:xfrm>
            <a:off x="518800" y="729983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Como chegam as novas memórias ? 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5FAC783-6F4B-2F83-2417-B3AAA1B79BE3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pic>
        <p:nvPicPr>
          <p:cNvPr id="3" name="Imagem 2" descr="Diagrama, Esquemático&#10;&#10;O conteúdo gerado por IA pode estar incorreto.">
            <a:extLst>
              <a:ext uri="{FF2B5EF4-FFF2-40B4-BE49-F238E27FC236}">
                <a16:creationId xmlns:a16="http://schemas.microsoft.com/office/drawing/2014/main" id="{A4814699-2816-E760-0DFD-DF86CA25C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537" y="1807200"/>
            <a:ext cx="4281459" cy="3826596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21B029A-AFBC-F626-AB47-CF9AAB375839}"/>
              </a:ext>
            </a:extLst>
          </p:cNvPr>
          <p:cNvSpPr txBox="1"/>
          <p:nvPr/>
        </p:nvSpPr>
        <p:spPr>
          <a:xfrm>
            <a:off x="561734" y="2288306"/>
            <a:ext cx="639383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>
                <a:latin typeface="Montserrat" panose="00000500000000000000" pitchFamily="2" charset="0"/>
              </a:rPr>
              <a:t>A entrada atual </a:t>
            </a:r>
            <a:r>
              <a:rPr lang="pt-BR" altLang="pt-BR" b="1">
                <a:latin typeface="Montserrat" panose="00000500000000000000" pitchFamily="2" charset="0"/>
              </a:rPr>
              <a:t>x(t) </a:t>
            </a:r>
            <a:r>
              <a:rPr lang="pt-BR" altLang="pt-BR">
                <a:latin typeface="Montserrat" panose="00000500000000000000" pitchFamily="2" charset="0"/>
              </a:rPr>
              <a:t>e </a:t>
            </a:r>
            <a:r>
              <a:rPr lang="pt-BR" altLang="pt-BR" b="1">
                <a:latin typeface="Montserrat" panose="00000500000000000000" pitchFamily="2" charset="0"/>
              </a:rPr>
              <a:t>h(t-1) </a:t>
            </a:r>
            <a:r>
              <a:rPr lang="pt-BR" altLang="pt-BR">
                <a:latin typeface="Montserrat" panose="00000500000000000000" pitchFamily="2" charset="0"/>
              </a:rPr>
              <a:t>passam por </a:t>
            </a:r>
            <a:r>
              <a:rPr lang="pt-BR" altLang="pt-BR" b="1">
                <a:latin typeface="Montserrat" panose="00000500000000000000" pitchFamily="2" charset="0"/>
              </a:rPr>
              <a:t>4</a:t>
            </a:r>
            <a:r>
              <a:rPr lang="pt-BR" altLang="pt-BR">
                <a:latin typeface="Montserrat" panose="00000500000000000000" pitchFamily="2" charset="0"/>
              </a:rPr>
              <a:t> camadas :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 </a:t>
            </a:r>
            <a:r>
              <a:rPr lang="pt-BR" altLang="pt-BR" b="1">
                <a:latin typeface="Montserrat" panose="00000500000000000000" pitchFamily="2" charset="0"/>
              </a:rPr>
              <a:t>g(t) → </a:t>
            </a:r>
            <a:r>
              <a:rPr lang="pt-BR" altLang="pt-BR">
                <a:latin typeface="Montserrat" panose="00000500000000000000" pitchFamily="2" charset="0"/>
              </a:rPr>
              <a:t>identifica informações importantes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>
                <a:latin typeface="Montserrat" panose="00000500000000000000" pitchFamily="2" charset="0"/>
              </a:rPr>
              <a:t> </a:t>
            </a:r>
            <a:r>
              <a:rPr lang="pt-BR" altLang="pt-BR" b="1">
                <a:latin typeface="Montserrat" panose="00000500000000000000" pitchFamily="2" charset="0"/>
              </a:rPr>
              <a:t>f(t),i(t),o(t) → </a:t>
            </a:r>
            <a:r>
              <a:rPr lang="pt-BR" altLang="pt-BR">
                <a:latin typeface="Montserrat" panose="00000500000000000000" pitchFamily="2" charset="0"/>
              </a:rPr>
              <a:t>controlam portas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>
                <a:latin typeface="Montserrat" panose="00000500000000000000" pitchFamily="2" charset="0"/>
              </a:rPr>
              <a:t>A figura mostra visualmente que: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b="1">
                <a:latin typeface="Montserrat" panose="00000500000000000000" pitchFamily="2" charset="0"/>
              </a:rPr>
              <a:t>0</a:t>
            </a:r>
            <a:r>
              <a:rPr lang="pt-BR" altLang="pt-BR">
                <a:latin typeface="Montserrat" panose="00000500000000000000" pitchFamily="2" charset="0"/>
              </a:rPr>
              <a:t> na porta </a:t>
            </a:r>
            <a:r>
              <a:rPr lang="pt-BR" altLang="pt-BR" b="1">
                <a:latin typeface="Montserrat" panose="00000500000000000000" pitchFamily="2" charset="0"/>
              </a:rPr>
              <a:t>→</a:t>
            </a:r>
            <a:r>
              <a:rPr lang="pt-BR" altLang="pt-BR">
                <a:latin typeface="Montserrat" panose="00000500000000000000" pitchFamily="2" charset="0"/>
              </a:rPr>
              <a:t> bloqueia memória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b="1">
                <a:latin typeface="Montserrat" panose="00000500000000000000" pitchFamily="2" charset="0"/>
              </a:rPr>
              <a:t>1 </a:t>
            </a:r>
            <a:r>
              <a:rPr lang="pt-BR" altLang="pt-BR">
                <a:latin typeface="Montserrat" panose="00000500000000000000" pitchFamily="2" charset="0"/>
              </a:rPr>
              <a:t>na porta </a:t>
            </a:r>
            <a:r>
              <a:rPr lang="pt-BR" altLang="pt-BR" b="1">
                <a:latin typeface="Montserrat" panose="00000500000000000000" pitchFamily="2" charset="0"/>
              </a:rPr>
              <a:t>→</a:t>
            </a:r>
            <a:r>
              <a:rPr lang="pt-BR" altLang="pt-BR">
                <a:latin typeface="Montserrat" panose="00000500000000000000" pitchFamily="2" charset="0"/>
              </a:rPr>
              <a:t> deixa memória passar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3077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6E158-F6F6-0ADE-EFB8-C2790A329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E3DBA9A7-D715-A2C0-5F11-D8A4E03A2D96}"/>
              </a:ext>
            </a:extLst>
          </p:cNvPr>
          <p:cNvSpPr txBox="1"/>
          <p:nvPr/>
        </p:nvSpPr>
        <p:spPr>
          <a:xfrm>
            <a:off x="766037" y="1484035"/>
            <a:ext cx="6124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>
              <a:latin typeface="Montserrat" panose="00000500000000000000" pitchFamily="2" charset="0"/>
            </a:endParaRPr>
          </a:p>
          <a:p>
            <a:pPr algn="just"/>
            <a:endParaRPr lang="pt-BR" b="0">
              <a:latin typeface="Montserrat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2D1A364-0FA8-7C01-F87A-9B036C9F2FBB}"/>
              </a:ext>
            </a:extLst>
          </p:cNvPr>
          <p:cNvSpPr txBox="1"/>
          <p:nvPr/>
        </p:nvSpPr>
        <p:spPr>
          <a:xfrm>
            <a:off x="518800" y="729983"/>
            <a:ext cx="725658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fontAlgn="base">
              <a:spcAft>
                <a:spcPts val="2400"/>
              </a:spcAft>
            </a:pPr>
            <a:r>
              <a:rPr lang="pt-BR" sz="2400">
                <a:solidFill>
                  <a:schemeClr val="accent4"/>
                </a:solidFill>
                <a:latin typeface="Montserrat" panose="00000500000000000000" pitchFamily="2" charset="0"/>
              </a:rPr>
              <a:t>Por que a LSTM funciona tão bem ? </a:t>
            </a:r>
            <a:endParaRPr lang="pt-BR" sz="2400">
              <a:latin typeface="Montserrat"/>
            </a:endParaRPr>
          </a:p>
          <a:p>
            <a:pPr lvl="2" fontAlgn="base">
              <a:spcAft>
                <a:spcPts val="2400"/>
              </a:spcAft>
            </a:pPr>
            <a:endParaRPr lang="pt-BR" sz="2400" b="0" i="0">
              <a:solidFill>
                <a:schemeClr val="accent4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4F4D182-984D-EB45-70BF-D092E285A61F}"/>
              </a:ext>
            </a:extLst>
          </p:cNvPr>
          <p:cNvSpPr txBox="1"/>
          <p:nvPr/>
        </p:nvSpPr>
        <p:spPr>
          <a:xfrm>
            <a:off x="948772" y="2918320"/>
            <a:ext cx="6396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0" i="0">
                <a:solidFill>
                  <a:srgbClr val="CCCCCC"/>
                </a:solidFill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A924042-0754-FC2D-C4E2-B1E97D747A19}"/>
              </a:ext>
            </a:extLst>
          </p:cNvPr>
          <p:cNvSpPr txBox="1"/>
          <p:nvPr/>
        </p:nvSpPr>
        <p:spPr>
          <a:xfrm>
            <a:off x="518800" y="2680921"/>
            <a:ext cx="55007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Captura dependências de longo prazo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>
                <a:latin typeface="Montserrat" panose="00000500000000000000" pitchFamily="2" charset="0"/>
              </a:rPr>
              <a:t>Evita que informações importantes sejam esquecidas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err="1">
                <a:latin typeface="Montserrat" panose="00000500000000000000" pitchFamily="2" charset="0"/>
              </a:rPr>
              <a:t>Perminte</a:t>
            </a:r>
            <a:r>
              <a:rPr lang="pt-BR">
                <a:latin typeface="Montserrat" panose="00000500000000000000" pitchFamily="2" charset="0"/>
              </a:rPr>
              <a:t> aprender padrões complexos em sequência longas.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pt-BR">
              <a:latin typeface="Montserrat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>
                <a:latin typeface="Montserrat" panose="00000500000000000000" pitchFamily="2" charset="0"/>
              </a:rPr>
              <a:t> </a:t>
            </a:r>
          </a:p>
        </p:txBody>
      </p:sp>
      <p:pic>
        <p:nvPicPr>
          <p:cNvPr id="4" name="Imagem 3" descr="Foto editada de homem sorrindo&#10;&#10;O conteúdo gerado por IA pode estar incorreto.">
            <a:extLst>
              <a:ext uri="{FF2B5EF4-FFF2-40B4-BE49-F238E27FC236}">
                <a16:creationId xmlns:a16="http://schemas.microsoft.com/office/drawing/2014/main" id="{718405A4-0F62-ABD1-C89A-27B51B450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9506" y="1973065"/>
            <a:ext cx="4572638" cy="34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62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201D280CC1A3048B2747D95AEE83B38" ma:contentTypeVersion="11" ma:contentTypeDescription="Crie um novo documento." ma:contentTypeScope="" ma:versionID="7c990e7ede71d100a5543f326bcbfa8d">
  <xsd:schema xmlns:xsd="http://www.w3.org/2001/XMLSchema" xmlns:xs="http://www.w3.org/2001/XMLSchema" xmlns:p="http://schemas.microsoft.com/office/2006/metadata/properties" xmlns:ns2="e7ab74db-4238-406f-8cb3-c3fd899d474d" xmlns:ns3="2a6c6581-5816-4834-9ce9-3d5d3369796b" targetNamespace="http://schemas.microsoft.com/office/2006/metadata/properties" ma:root="true" ma:fieldsID="3d131f2a52edb431ff076b9f8044a9fa" ns2:_="" ns3:_="">
    <xsd:import namespace="e7ab74db-4238-406f-8cb3-c3fd899d474d"/>
    <xsd:import namespace="2a6c6581-5816-4834-9ce9-3d5d336979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ab74db-4238-406f-8cb3-c3fd899d47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Marcações de imagem" ma:readOnly="false" ma:fieldId="{5cf76f15-5ced-4ddc-b409-7134ff3c332f}" ma:taxonomyMulti="true" ma:sspId="43d1b825-f36c-4a44-b9f3-096f26119b7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6c6581-5816-4834-9ce9-3d5d3369796b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5c90cd8-fe14-48ec-92ce-29aaa205d679}" ma:internalName="TaxCatchAll" ma:showField="CatchAllData" ma:web="2a6c6581-5816-4834-9ce9-3d5d3369796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7ab74db-4238-406f-8cb3-c3fd899d474d">
      <Terms xmlns="http://schemas.microsoft.com/office/infopath/2007/PartnerControls"/>
    </lcf76f155ced4ddcb4097134ff3c332f>
    <TaxCatchAll xmlns="2a6c6581-5816-4834-9ce9-3d5d3369796b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8B824B7-0156-4C42-ADAE-609A2F37455C}">
  <ds:schemaRefs>
    <ds:schemaRef ds:uri="2a6c6581-5816-4834-9ce9-3d5d3369796b"/>
    <ds:schemaRef ds:uri="e7ab74db-4238-406f-8cb3-c3fd899d47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E3EC452-5DD7-4E00-B1B3-1BE808B23149}">
  <ds:schemaRefs>
    <ds:schemaRef ds:uri="http://www.w3.org/XML/1998/namespace"/>
    <ds:schemaRef ds:uri="http://purl.org/dc/terms/"/>
    <ds:schemaRef ds:uri="http://schemas.microsoft.com/office/2006/documentManagement/types"/>
    <ds:schemaRef ds:uri="2a6c6581-5816-4834-9ce9-3d5d3369796b"/>
    <ds:schemaRef ds:uri="http://purl.org/dc/elements/1.1/"/>
    <ds:schemaRef ds:uri="http://purl.org/dc/dcmitype/"/>
    <ds:schemaRef ds:uri="e7ab74db-4238-406f-8cb3-c3fd899d474d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ABC65A53-CB5D-4A46-8B09-F3CCAA8814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2604</Words>
  <Application>Microsoft Office PowerPoint</Application>
  <PresentationFormat>Widescreen</PresentationFormat>
  <Paragraphs>456</Paragraphs>
  <Slides>39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39</vt:i4>
      </vt:variant>
    </vt:vector>
  </HeadingPairs>
  <TitlesOfParts>
    <vt:vector size="46" baseType="lpstr">
      <vt:lpstr>Aptos</vt:lpstr>
      <vt:lpstr>Aptos Display</vt:lpstr>
      <vt:lpstr>Arial</vt:lpstr>
      <vt:lpstr>Cambria Math</vt:lpstr>
      <vt:lpstr>Montserrat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Susanna Johns</dc:creator>
  <cp:lastModifiedBy>Wington Vital</cp:lastModifiedBy>
  <cp:revision>1</cp:revision>
  <dcterms:created xsi:type="dcterms:W3CDTF">2024-12-02T21:15:35Z</dcterms:created>
  <dcterms:modified xsi:type="dcterms:W3CDTF">2026-01-14T18:05:58Z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0x010100B201D280CC1A3048B2747D95AEE83B38</vt:lpwstr>
  </property>
  <property fmtid="{D5CDD505-2E9C-101B-9397-08002B2CF9AE}" pid="3" name="MediaServiceImageTags">
    <vt:lpwstr/>
  </property>
</Properties>
</file>